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0FFE58-EA46-34F5-4B7A-C3BEE7B6E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5DFCE81-51CB-792F-C9EB-23E80900E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8F8820-E2F5-669D-4C0B-055269BB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072D3A1-716C-0896-6D1F-9FECEF45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28A9520-AB52-9392-C37F-E4751FB9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77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6C5DC4-9BF2-D8AD-5F49-F1E2D8C5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2D3BB07-DCD8-07A9-18F0-E86C1439A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C3AA36E-F23D-5D99-1249-6CF39123E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387C0B8-FACF-2B8E-0E6C-A1518DC9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2DFF02E-947D-88B4-B778-F60A3E05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000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69A4FAA-FE62-F674-FF55-532735F30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7E42E4-4991-D22E-DCCB-1D3EC3D2F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3A2D97E-C296-F7E8-55F6-FEF6ABA2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28E7D03-B976-9168-B622-E1DF36AF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FB71FE-4E7F-66E8-EC58-C17BEB53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269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8E6302-F6C9-4A16-3EF6-47E38A7C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FF524AC-D7C1-F481-1B3B-C3652583A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7DCA7B9-4DA5-27D2-C1D5-5709108E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B70979-7521-8CD2-522F-580411F7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484819-304D-1CA0-4FDC-B896854A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46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171001-54C7-ECA0-C6C5-303274CF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FBA91DF-A57E-5C5D-F31F-905F3DED4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924AF49-1031-7338-9380-6BE9CC15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535AAC-11FF-CFE1-2463-BEBB3D96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33A7932-AFDF-AFFD-B6B4-616A6118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920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37934F-E9A8-4037-F909-6E529D9A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A17642E-D900-9759-F0E2-B24036A31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B404593-F13A-E6FD-B7FF-F3A6ACC49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5782AE0-E108-62B3-9F69-5A07229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7ECEB7C-B51E-F613-5723-D52CDD86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4D19DFA-2058-7D1B-93B5-4FCF0A7F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387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1B7061-26CC-9DC1-E5F6-31603830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8417FC5-FA73-30BF-9325-A3734A3E9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59AD2C8-C5E5-9ED0-C832-D9BF75C40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A85E668-4DDB-4CB7-00DC-96E944A8E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2BB4E4C-E322-0D6E-CE3F-CBF1B36A0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7094F1F-E87A-05A4-5CC5-549D2A68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5D91ED4-E678-9C41-6B4C-75BC2720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4A895E4-E790-D330-A788-CF2D75AE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527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6A8F49-321B-C722-E720-E575DBE8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6EF4C3B-64ED-7A3A-748B-210E9116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4C00D9E-3821-2A48-C0B0-81EE514A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FD21995-B8D0-9AEA-4253-AD1AEEEC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23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C7EBC20-45ED-31B4-EDB6-4B4386C2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1B26C19-309D-B3F7-4642-83D6C390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5E6CBCE-3276-FBB1-E8ED-4EA701F5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331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B24F97-35E3-5EC4-CD11-799C3469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34711E9-1203-350A-68CF-16373172A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7A15756-28CD-8C28-D502-402EB0C88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81A8C90-9E54-4808-5909-445D14A5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E7EF090-9988-335F-41E0-E9B6212D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F6B1761-08F2-0EC4-0EF1-33AD1B32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065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A9C4C9-721C-A65C-0541-EAA309FD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A5BBA71-530A-EF63-6A4E-5D1337B68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56BECA5-C81D-154A-BD9D-972FB32F8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385FFDA-0728-C931-AE13-1E3F1D78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207BFAC-C718-94C4-7E51-71EDA5BB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8C3FAEC-97E2-87EF-8B14-2E9D31C6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5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078CD7E-E09F-8EC1-A392-9C2AFF78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8184750-0CAD-3F2A-52F6-AD84B5C99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BD82D2C-30B6-DAC9-9C93-119D66551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694F-75AF-410B-98FE-B030AFA7D563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16BE38-A1AC-BF11-B62D-4008357A0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0F18F03-839A-AB1C-44B6-9B988B105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DDF4-B940-49C4-AAF7-5A5A457C1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21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7A99B1-3C78-31D6-0E4D-AA2C34CDA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827" y="390679"/>
            <a:ext cx="9144000" cy="722671"/>
          </a:xfrm>
        </p:spPr>
        <p:txBody>
          <a:bodyPr>
            <a:noAutofit/>
          </a:bodyPr>
          <a:lstStyle/>
          <a:p>
            <a:r>
              <a:rPr lang="he-IL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שלום לכולם! היום נראיין אורחת מדהימה בשם עלמה. עלמה נערה בת 15 וחצי שאיבדה את אביה.</a:t>
            </a:r>
            <a:br>
              <a:rPr lang="he-IL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היום נשאל אותה על הקשיים שלה ועל התהליך שהיא עוברת ובנוסף שאלות על חייה.</a:t>
            </a:r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5CB34CD-6E64-998C-371F-6A1F02E8C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7575" y="921468"/>
            <a:ext cx="6774425" cy="446154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he-IL" sz="4400" dirty="0"/>
              <a:t>מראיין: מה קורה עלמה איך את מרגישה?</a:t>
            </a:r>
          </a:p>
          <a:p>
            <a:pPr algn="r"/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עלמה: מרגישה מעולה</a:t>
            </a:r>
          </a:p>
          <a:p>
            <a:pPr algn="r"/>
            <a:r>
              <a:rPr lang="he-IL" sz="4400" dirty="0"/>
              <a:t>מראיין:</a:t>
            </a:r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e-IL" sz="4400" dirty="0"/>
              <a:t>מהמם שמח לשמוע בואי נתחיל:</a:t>
            </a:r>
          </a:p>
          <a:p>
            <a:pPr algn="r"/>
            <a:r>
              <a:rPr lang="he-IL" sz="4400" dirty="0"/>
              <a:t>מראיין: בת כמה היית שאבא שלך נפטר?</a:t>
            </a:r>
          </a:p>
          <a:p>
            <a:pPr algn="r"/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עלמה: לקראת גיל 14</a:t>
            </a:r>
          </a:p>
          <a:p>
            <a:pPr algn="r"/>
            <a:r>
              <a:rPr lang="he-IL" sz="4400" dirty="0"/>
              <a:t>מראיין: למה קראת את המכתבים של אבא שלך אחרי שנתיים?</a:t>
            </a:r>
          </a:p>
          <a:p>
            <a:pPr algn="r"/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עלמה: פתחתי את המכתבים אחרי שנתיים בגלל שהרגשתי שמותו היה עוד טרי ולא היה לי את האומץ לפתוח אותם.</a:t>
            </a:r>
          </a:p>
          <a:p>
            <a:pPr algn="r"/>
            <a:r>
              <a:rPr lang="he-IL" sz="4400" dirty="0"/>
              <a:t>מראיין: ממה  אבא שלך נפטר, עם אפשר לשאול?</a:t>
            </a:r>
          </a:p>
          <a:p>
            <a:pPr algn="r"/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עלמה: אבא שלי מת ממחלת הסרטן</a:t>
            </a:r>
          </a:p>
          <a:p>
            <a:pPr algn="r"/>
            <a:r>
              <a:rPr lang="he-IL" sz="4400" dirty="0"/>
              <a:t>מראיין: איך את אחריי שאבא שלך נפטר?</a:t>
            </a:r>
          </a:p>
          <a:p>
            <a:pPr algn="r"/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עלמה: האמת שאני רבה עם אמא שלי מלא ולפני שאבא שלי מת לא הינו רבות</a:t>
            </a:r>
          </a:p>
          <a:p>
            <a:pPr algn="r"/>
            <a:r>
              <a:rPr lang="he-IL" sz="4400" dirty="0"/>
              <a:t>מראיין: איך היחסים שלך עם אמא שלך אחרי מותו של אבא שלך?</a:t>
            </a:r>
          </a:p>
          <a:p>
            <a:pPr algn="r"/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עלמה: ממש קשה לי מאוד התרחקנו והיה מלא ריבים בעקבות מותו של אבא</a:t>
            </a:r>
          </a:p>
          <a:p>
            <a:pPr algn="r"/>
            <a:r>
              <a:rPr lang="he-IL" sz="4400" dirty="0" err="1"/>
              <a:t>מראיין:היה</a:t>
            </a:r>
            <a:r>
              <a:rPr lang="he-IL" sz="4400" dirty="0"/>
              <a:t> לך תכנון לקיץ?</a:t>
            </a:r>
          </a:p>
          <a:p>
            <a:pPr algn="r"/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עלמה: בטח, לי ולחברה שלי מיכל היה תיכנון שהיה לנו חבר ולעבוד בעבודה.</a:t>
            </a:r>
          </a:p>
          <a:p>
            <a:pPr algn="r"/>
            <a:r>
              <a:rPr lang="he-IL" sz="4400" dirty="0" err="1"/>
              <a:t>מראיין:למה</a:t>
            </a:r>
            <a:r>
              <a:rPr lang="he-IL" sz="4400" dirty="0"/>
              <a:t> היה לך ממש חשוב ללכת להלוויה של גברת שחרי?</a:t>
            </a:r>
          </a:p>
          <a:p>
            <a:pPr algn="r"/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עלמה: בגלל שהיא </a:t>
            </a:r>
            <a:r>
              <a:rPr lang="he-IL" sz="4400" dirty="0" err="1">
                <a:solidFill>
                  <a:schemeClr val="accent2">
                    <a:lumMod val="75000"/>
                  </a:schemeClr>
                </a:solidFill>
              </a:rPr>
              <a:t>היתה</a:t>
            </a:r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 נחמדה אלי ועזרה לי בקשיים שאבא שלי נפטר והרגשתי חייבת לה.</a:t>
            </a:r>
          </a:p>
          <a:p>
            <a:pPr algn="r"/>
            <a:r>
              <a:rPr lang="he-IL" sz="4400" dirty="0"/>
              <a:t>מראיין: כשמיכל מצאה חבר לפניך, איך הרגשת?</a:t>
            </a:r>
          </a:p>
          <a:p>
            <a:pPr algn="r"/>
            <a:r>
              <a:rPr lang="he-IL" sz="4400" dirty="0" err="1">
                <a:solidFill>
                  <a:schemeClr val="accent2">
                    <a:lumMod val="75000"/>
                  </a:schemeClr>
                </a:solidFill>
              </a:rPr>
              <a:t>עלמה:הרגשתי</a:t>
            </a:r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 צלע שלישית כלומר לא קשורה</a:t>
            </a:r>
          </a:p>
          <a:p>
            <a:pPr algn="r"/>
            <a:r>
              <a:rPr lang="he-IL" sz="4400" dirty="0" err="1"/>
              <a:t>מראיין:איך</a:t>
            </a:r>
            <a:r>
              <a:rPr lang="he-IL" sz="4400" dirty="0"/>
              <a:t> עבר לך החופש?</a:t>
            </a:r>
          </a:p>
          <a:p>
            <a:pPr algn="r"/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עלמה: החופש היה משמעותי הכרתי מלא חברים חדשים.</a:t>
            </a:r>
          </a:p>
          <a:p>
            <a:pPr algn="r"/>
            <a:r>
              <a:rPr lang="he-IL" sz="4400" dirty="0"/>
              <a:t>מראיין: למה קוראים לספר " הפחד לדרוס שליח פיצה"?</a:t>
            </a:r>
          </a:p>
          <a:p>
            <a:pPr algn="r"/>
            <a:r>
              <a:rPr lang="he-IL" sz="4400" dirty="0">
                <a:solidFill>
                  <a:schemeClr val="accent2">
                    <a:lumMod val="75000"/>
                  </a:schemeClr>
                </a:solidFill>
              </a:rPr>
              <a:t>עלמה: בגלל שכמו שאתה יודע רציתי חבר ורציתי להכיר את הבן של מירי והוא היה שליח פיצה והוא נדרס בתאונת דרכים כשהיה שליח פיצה בדרך למשלוח.</a:t>
            </a:r>
          </a:p>
          <a:p>
            <a:pPr algn="r"/>
            <a:r>
              <a:rPr lang="he-IL" sz="4400" dirty="0"/>
              <a:t>מראיין: תודה רבה עלמה!!!!</a:t>
            </a:r>
          </a:p>
          <a:p>
            <a:pPr algn="r"/>
            <a:endParaRPr lang="he-IL" sz="1400" dirty="0"/>
          </a:p>
          <a:p>
            <a:endParaRPr lang="he-IL" sz="14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0BA2F31-CC10-01F6-42E8-541476DA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6815"/>
            <a:ext cx="3785419" cy="3741174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75134A2-63EC-E495-2125-4E38E570E241}"/>
              </a:ext>
            </a:extLst>
          </p:cNvPr>
          <p:cNvSpPr/>
          <p:nvPr/>
        </p:nvSpPr>
        <p:spPr>
          <a:xfrm>
            <a:off x="2838394" y="-182348"/>
            <a:ext cx="7164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הפחד</a:t>
            </a:r>
            <a:r>
              <a:rPr lang="he-I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he-IL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לדרס</a:t>
            </a:r>
            <a:r>
              <a:rPr lang="he-I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שליח פיצה?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0CC40E8-C1D8-4A76-B58A-126D4D5CE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9" y="1127645"/>
            <a:ext cx="6528620" cy="123825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259E020-89E7-9FFD-0AEC-DDE88B205EBA}"/>
              </a:ext>
            </a:extLst>
          </p:cNvPr>
          <p:cNvSpPr txBox="1"/>
          <p:nvPr/>
        </p:nvSpPr>
        <p:spPr>
          <a:xfrm>
            <a:off x="2651581" y="1401923"/>
            <a:ext cx="13403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מגזין: החיים של עלמה משתנים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F42F464-4C57-6B7C-97AF-591326FD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9330">
            <a:off x="230750" y="446901"/>
            <a:ext cx="1931313" cy="1323251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3ACB8A2-2AB7-7D30-6541-0F3FE8DADE23}"/>
              </a:ext>
            </a:extLst>
          </p:cNvPr>
          <p:cNvSpPr txBox="1"/>
          <p:nvPr/>
        </p:nvSpPr>
        <p:spPr>
          <a:xfrm>
            <a:off x="-246648" y="5791322"/>
            <a:ext cx="33577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 </a:t>
            </a:r>
          </a:p>
          <a:p>
            <a:r>
              <a:rPr lang="he-IL" sz="1200" dirty="0"/>
              <a:t>תאריך: 26.4.24</a:t>
            </a:r>
          </a:p>
          <a:p>
            <a:r>
              <a:rPr lang="he-IL" sz="1200" dirty="0"/>
              <a:t>שם הכותבת: רותי </a:t>
            </a:r>
            <a:r>
              <a:rPr lang="he-IL" sz="1200" dirty="0" err="1"/>
              <a:t>ויטאל</a:t>
            </a:r>
            <a:r>
              <a:rPr lang="he-IL" sz="1200" dirty="0"/>
              <a:t> גלעד</a:t>
            </a:r>
          </a:p>
          <a:p>
            <a:r>
              <a:rPr lang="he-IL" sz="1200" dirty="0"/>
              <a:t>מאת: אלין נגב ז6 </a:t>
            </a:r>
            <a:r>
              <a:rPr lang="he-IL" sz="1200" dirty="0" err="1"/>
              <a:t>קרית</a:t>
            </a:r>
            <a:r>
              <a:rPr lang="he-IL" sz="1200" dirty="0"/>
              <a:t> חינוך אמירים חטיבת רבין ראשל"צ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EC0214C-F3FE-2B39-2C27-7B2FCB5DA789}"/>
              </a:ext>
            </a:extLst>
          </p:cNvPr>
          <p:cNvSpPr/>
          <p:nvPr/>
        </p:nvSpPr>
        <p:spPr>
          <a:xfrm>
            <a:off x="9953692" y="-196643"/>
            <a:ext cx="21648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גיליון 15</a:t>
            </a:r>
            <a:r>
              <a:rPr lang="he-IL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8502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341</Words>
  <Application>Microsoft Office PowerPoint</Application>
  <PresentationFormat>מסך רחב</PresentationFormat>
  <Paragraphs>32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שלום לכולם! היום נראיין אורחת מדהימה בשם עלמה. עלמה נערה בת 15 וחצי שאיבדה את אביה. היום נשאל אותה על הקשיים שלה ועל התהליך שהיא עוברת ובנוסף שאלות על חייה.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 דרס שליח פיצה?</dc:title>
  <dc:creator>Lenovo</dc:creator>
  <cp:lastModifiedBy>Lenovo</cp:lastModifiedBy>
  <cp:revision>8</cp:revision>
  <dcterms:created xsi:type="dcterms:W3CDTF">2024-04-26T15:31:41Z</dcterms:created>
  <dcterms:modified xsi:type="dcterms:W3CDTF">2024-04-26T17:28:54Z</dcterms:modified>
</cp:coreProperties>
</file>