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3"/>
  </p:notesMasterIdLst>
  <p:sldIdLst>
    <p:sldId id="256"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3020" autoAdjust="0"/>
    <p:restoredTop sz="94660"/>
  </p:normalViewPr>
  <p:slideViewPr>
    <p:cSldViewPr snapToGrid="0">
      <p:cViewPr varScale="1">
        <p:scale>
          <a:sx n="93" d="100"/>
          <a:sy n="93" d="100"/>
        </p:scale>
        <p:origin x="211" y="1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l">
              <a:defRPr sz="1200"/>
            </a:lvl1pPr>
          </a:lstStyle>
          <a:p>
            <a:endParaRPr lang="en-IL"/>
          </a:p>
        </p:txBody>
      </p:sp>
      <p:sp>
        <p:nvSpPr>
          <p:cNvPr id="3" name="מציין מיקום של תאריך 2"/>
          <p:cNvSpPr>
            <a:spLocks noGrp="1"/>
          </p:cNvSpPr>
          <p:nvPr>
            <p:ph type="dt" idx="1"/>
          </p:nvPr>
        </p:nvSpPr>
        <p:spPr>
          <a:xfrm>
            <a:off x="1588" y="0"/>
            <a:ext cx="2971800" cy="458788"/>
          </a:xfrm>
          <a:prstGeom prst="rect">
            <a:avLst/>
          </a:prstGeom>
        </p:spPr>
        <p:txBody>
          <a:bodyPr vert="horz" lIns="91440" tIns="45720" rIns="91440" bIns="45720" rtlCol="1"/>
          <a:lstStyle>
            <a:lvl1pPr algn="r">
              <a:defRPr sz="1200"/>
            </a:lvl1pPr>
          </a:lstStyle>
          <a:p>
            <a:fld id="{543EB1E8-7312-47B2-9CD1-6D75E4FBE206}" type="datetimeFigureOut">
              <a:rPr lang="en-IL" smtClean="0"/>
              <a:t>02/05/2024</a:t>
            </a:fld>
            <a:endParaRPr lang="en-IL"/>
          </a:p>
        </p:txBody>
      </p:sp>
      <p:sp>
        <p:nvSpPr>
          <p:cNvPr id="4" name="מציין מיקום של תמונת שקופית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en-IL"/>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IL"/>
          </a:p>
        </p:txBody>
      </p:sp>
      <p:sp>
        <p:nvSpPr>
          <p:cNvPr id="6" name="מציין מיקום של כותרת תחתונה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l">
              <a:defRPr sz="1200"/>
            </a:lvl1pPr>
          </a:lstStyle>
          <a:p>
            <a:endParaRPr lang="en-IL"/>
          </a:p>
        </p:txBody>
      </p:sp>
      <p:sp>
        <p:nvSpPr>
          <p:cNvPr id="7" name="מציין מיקום של מספר שקופית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r">
              <a:defRPr sz="1200"/>
            </a:lvl1pPr>
          </a:lstStyle>
          <a:p>
            <a:fld id="{51FCFB45-7974-4F5A-9EC9-EAEBBEDC890B}" type="slidenum">
              <a:rPr lang="en-IL" smtClean="0"/>
              <a:t>‹#›</a:t>
            </a:fld>
            <a:endParaRPr lang="en-IL"/>
          </a:p>
        </p:txBody>
      </p:sp>
    </p:spTree>
    <p:extLst>
      <p:ext uri="{BB962C8B-B14F-4D97-AF65-F5344CB8AC3E}">
        <p14:creationId xmlns:p14="http://schemas.microsoft.com/office/powerpoint/2010/main" val="160760180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en-IL" dirty="0"/>
          </a:p>
        </p:txBody>
      </p:sp>
      <p:sp>
        <p:nvSpPr>
          <p:cNvPr id="4" name="מציין מיקום של מספר שקופית 3"/>
          <p:cNvSpPr>
            <a:spLocks noGrp="1"/>
          </p:cNvSpPr>
          <p:nvPr>
            <p:ph type="sldNum" sz="quarter" idx="5"/>
          </p:nvPr>
        </p:nvSpPr>
        <p:spPr/>
        <p:txBody>
          <a:bodyPr/>
          <a:lstStyle/>
          <a:p>
            <a:fld id="{51FCFB45-7974-4F5A-9EC9-EAEBBEDC890B}" type="slidenum">
              <a:rPr lang="en-IL" smtClean="0"/>
              <a:t>1</a:t>
            </a:fld>
            <a:endParaRPr lang="en-IL"/>
          </a:p>
        </p:txBody>
      </p:sp>
    </p:spTree>
    <p:extLst>
      <p:ext uri="{BB962C8B-B14F-4D97-AF65-F5344CB8AC3E}">
        <p14:creationId xmlns:p14="http://schemas.microsoft.com/office/powerpoint/2010/main" val="22238467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he-IL"/>
              <a:t>לחץ כדי לערוך סגנון כותרת של תבנית בסיס</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fld id="{E40C31B4-6046-4E8F-B664-6112B6B5FD7F}" type="datetimeFigureOut">
              <a:rPr lang="en-IL" smtClean="0"/>
              <a:t>02/05/2024</a:t>
            </a:fld>
            <a:endParaRPr lang="en-IL"/>
          </a:p>
        </p:txBody>
      </p:sp>
      <p:sp>
        <p:nvSpPr>
          <p:cNvPr id="5" name="Footer Placeholder 4"/>
          <p:cNvSpPr>
            <a:spLocks noGrp="1"/>
          </p:cNvSpPr>
          <p:nvPr>
            <p:ph type="ftr" sz="quarter" idx="11"/>
          </p:nvPr>
        </p:nvSpPr>
        <p:spPr/>
        <p:txBody>
          <a:bodyPr/>
          <a:lstStyle/>
          <a:p>
            <a:endParaRPr lang="en-IL"/>
          </a:p>
        </p:txBody>
      </p:sp>
      <p:sp>
        <p:nvSpPr>
          <p:cNvPr id="6" name="Slide Number Placeholder 5"/>
          <p:cNvSpPr>
            <a:spLocks noGrp="1"/>
          </p:cNvSpPr>
          <p:nvPr>
            <p:ph type="sldNum" sz="quarter" idx="12"/>
          </p:nvPr>
        </p:nvSpPr>
        <p:spPr/>
        <p:txBody>
          <a:bodyPr/>
          <a:lstStyle/>
          <a:p>
            <a:fld id="{8581240B-8552-4A7D-91E9-0D4C3C3E8E2C}" type="slidenum">
              <a:rPr lang="en-IL" smtClean="0"/>
              <a:t>‹#›</a:t>
            </a:fld>
            <a:endParaRPr lang="en-IL"/>
          </a:p>
        </p:txBody>
      </p:sp>
    </p:spTree>
    <p:extLst>
      <p:ext uri="{BB962C8B-B14F-4D97-AF65-F5344CB8AC3E}">
        <p14:creationId xmlns:p14="http://schemas.microsoft.com/office/powerpoint/2010/main" val="3008733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כותרת וכיתוב">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4" name="Date Placeholder 3"/>
          <p:cNvSpPr>
            <a:spLocks noGrp="1"/>
          </p:cNvSpPr>
          <p:nvPr>
            <p:ph type="dt" sz="half" idx="10"/>
          </p:nvPr>
        </p:nvSpPr>
        <p:spPr/>
        <p:txBody>
          <a:bodyPr/>
          <a:lstStyle/>
          <a:p>
            <a:fld id="{E40C31B4-6046-4E8F-B664-6112B6B5FD7F}" type="datetimeFigureOut">
              <a:rPr lang="en-IL" smtClean="0"/>
              <a:t>02/05/2024</a:t>
            </a:fld>
            <a:endParaRPr lang="en-IL"/>
          </a:p>
        </p:txBody>
      </p:sp>
      <p:sp>
        <p:nvSpPr>
          <p:cNvPr id="5" name="Footer Placeholder 4"/>
          <p:cNvSpPr>
            <a:spLocks noGrp="1"/>
          </p:cNvSpPr>
          <p:nvPr>
            <p:ph type="ftr" sz="quarter" idx="11"/>
          </p:nvPr>
        </p:nvSpPr>
        <p:spPr/>
        <p:txBody>
          <a:bodyPr/>
          <a:lstStyle/>
          <a:p>
            <a:endParaRPr lang="en-IL"/>
          </a:p>
        </p:txBody>
      </p:sp>
      <p:sp>
        <p:nvSpPr>
          <p:cNvPr id="6" name="Slide Number Placeholder 5"/>
          <p:cNvSpPr>
            <a:spLocks noGrp="1"/>
          </p:cNvSpPr>
          <p:nvPr>
            <p:ph type="sldNum" sz="quarter" idx="12"/>
          </p:nvPr>
        </p:nvSpPr>
        <p:spPr/>
        <p:txBody>
          <a:bodyPr/>
          <a:lstStyle/>
          <a:p>
            <a:fld id="{8581240B-8552-4A7D-91E9-0D4C3C3E8E2C}" type="slidenum">
              <a:rPr lang="en-IL" smtClean="0"/>
              <a:t>‹#›</a:t>
            </a:fld>
            <a:endParaRPr lang="en-IL"/>
          </a:p>
        </p:txBody>
      </p:sp>
    </p:spTree>
    <p:extLst>
      <p:ext uri="{BB962C8B-B14F-4D97-AF65-F5344CB8AC3E}">
        <p14:creationId xmlns:p14="http://schemas.microsoft.com/office/powerpoint/2010/main" val="2575289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ציטוט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he-IL"/>
              <a:t>לחץ כדי לערוך סגנון כותרת של תבנית בסיס</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a:t>לחץ כדי לערוך סגנונות טקסט של תבנית בסיס</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4" name="Date Placeholder 3"/>
          <p:cNvSpPr>
            <a:spLocks noGrp="1"/>
          </p:cNvSpPr>
          <p:nvPr>
            <p:ph type="dt" sz="half" idx="10"/>
          </p:nvPr>
        </p:nvSpPr>
        <p:spPr/>
        <p:txBody>
          <a:bodyPr/>
          <a:lstStyle/>
          <a:p>
            <a:fld id="{E40C31B4-6046-4E8F-B664-6112B6B5FD7F}" type="datetimeFigureOut">
              <a:rPr lang="en-IL" smtClean="0"/>
              <a:t>02/05/2024</a:t>
            </a:fld>
            <a:endParaRPr lang="en-IL"/>
          </a:p>
        </p:txBody>
      </p:sp>
      <p:sp>
        <p:nvSpPr>
          <p:cNvPr id="5" name="Footer Placeholder 4"/>
          <p:cNvSpPr>
            <a:spLocks noGrp="1"/>
          </p:cNvSpPr>
          <p:nvPr>
            <p:ph type="ftr" sz="quarter" idx="11"/>
          </p:nvPr>
        </p:nvSpPr>
        <p:spPr/>
        <p:txBody>
          <a:bodyPr/>
          <a:lstStyle/>
          <a:p>
            <a:endParaRPr lang="en-IL"/>
          </a:p>
        </p:txBody>
      </p:sp>
      <p:sp>
        <p:nvSpPr>
          <p:cNvPr id="6" name="Slide Number Placeholder 5"/>
          <p:cNvSpPr>
            <a:spLocks noGrp="1"/>
          </p:cNvSpPr>
          <p:nvPr>
            <p:ph type="sldNum" sz="quarter" idx="12"/>
          </p:nvPr>
        </p:nvSpPr>
        <p:spPr/>
        <p:txBody>
          <a:bodyPr/>
          <a:lstStyle/>
          <a:p>
            <a:fld id="{8581240B-8552-4A7D-91E9-0D4C3C3E8E2C}" type="slidenum">
              <a:rPr lang="en-IL" smtClean="0"/>
              <a:t>‹#›</a:t>
            </a:fld>
            <a:endParaRPr lang="en-IL"/>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1013535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כרטיס שם">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4" name="Date Placeholder 3"/>
          <p:cNvSpPr>
            <a:spLocks noGrp="1"/>
          </p:cNvSpPr>
          <p:nvPr>
            <p:ph type="dt" sz="half" idx="10"/>
          </p:nvPr>
        </p:nvSpPr>
        <p:spPr/>
        <p:txBody>
          <a:bodyPr/>
          <a:lstStyle/>
          <a:p>
            <a:fld id="{E40C31B4-6046-4E8F-B664-6112B6B5FD7F}" type="datetimeFigureOut">
              <a:rPr lang="en-IL" smtClean="0"/>
              <a:t>02/05/2024</a:t>
            </a:fld>
            <a:endParaRPr lang="en-IL"/>
          </a:p>
        </p:txBody>
      </p:sp>
      <p:sp>
        <p:nvSpPr>
          <p:cNvPr id="5" name="Footer Placeholder 4"/>
          <p:cNvSpPr>
            <a:spLocks noGrp="1"/>
          </p:cNvSpPr>
          <p:nvPr>
            <p:ph type="ftr" sz="quarter" idx="11"/>
          </p:nvPr>
        </p:nvSpPr>
        <p:spPr/>
        <p:txBody>
          <a:bodyPr/>
          <a:lstStyle/>
          <a:p>
            <a:endParaRPr lang="en-IL"/>
          </a:p>
        </p:txBody>
      </p:sp>
      <p:sp>
        <p:nvSpPr>
          <p:cNvPr id="6" name="Slide Number Placeholder 5"/>
          <p:cNvSpPr>
            <a:spLocks noGrp="1"/>
          </p:cNvSpPr>
          <p:nvPr>
            <p:ph type="sldNum" sz="quarter" idx="12"/>
          </p:nvPr>
        </p:nvSpPr>
        <p:spPr/>
        <p:txBody>
          <a:bodyPr/>
          <a:lstStyle/>
          <a:p>
            <a:fld id="{8581240B-8552-4A7D-91E9-0D4C3C3E8E2C}" type="slidenum">
              <a:rPr lang="en-IL" smtClean="0"/>
              <a:t>‹#›</a:t>
            </a:fld>
            <a:endParaRPr lang="en-IL"/>
          </a:p>
        </p:txBody>
      </p:sp>
    </p:spTree>
    <p:extLst>
      <p:ext uri="{BB962C8B-B14F-4D97-AF65-F5344CB8AC3E}">
        <p14:creationId xmlns:p14="http://schemas.microsoft.com/office/powerpoint/2010/main" val="38498687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כרטיס שם עם ציטוט">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he-IL"/>
              <a:t>לחץ כדי לערוך סגנון כותרת של תבנית בסיס</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a:t>לחץ כדי לערוך סגנונות טקסט של תבנית בסיס</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4" name="Date Placeholder 3"/>
          <p:cNvSpPr>
            <a:spLocks noGrp="1"/>
          </p:cNvSpPr>
          <p:nvPr>
            <p:ph type="dt" sz="half" idx="10"/>
          </p:nvPr>
        </p:nvSpPr>
        <p:spPr/>
        <p:txBody>
          <a:bodyPr/>
          <a:lstStyle/>
          <a:p>
            <a:fld id="{E40C31B4-6046-4E8F-B664-6112B6B5FD7F}" type="datetimeFigureOut">
              <a:rPr lang="en-IL" smtClean="0"/>
              <a:t>02/05/2024</a:t>
            </a:fld>
            <a:endParaRPr lang="en-IL"/>
          </a:p>
        </p:txBody>
      </p:sp>
      <p:sp>
        <p:nvSpPr>
          <p:cNvPr id="5" name="Footer Placeholder 4"/>
          <p:cNvSpPr>
            <a:spLocks noGrp="1"/>
          </p:cNvSpPr>
          <p:nvPr>
            <p:ph type="ftr" sz="quarter" idx="11"/>
          </p:nvPr>
        </p:nvSpPr>
        <p:spPr/>
        <p:txBody>
          <a:bodyPr/>
          <a:lstStyle/>
          <a:p>
            <a:endParaRPr lang="en-IL"/>
          </a:p>
        </p:txBody>
      </p:sp>
      <p:sp>
        <p:nvSpPr>
          <p:cNvPr id="6" name="Slide Number Placeholder 5"/>
          <p:cNvSpPr>
            <a:spLocks noGrp="1"/>
          </p:cNvSpPr>
          <p:nvPr>
            <p:ph type="sldNum" sz="quarter" idx="12"/>
          </p:nvPr>
        </p:nvSpPr>
        <p:spPr/>
        <p:txBody>
          <a:bodyPr/>
          <a:lstStyle/>
          <a:p>
            <a:fld id="{8581240B-8552-4A7D-91E9-0D4C3C3E8E2C}" type="slidenum">
              <a:rPr lang="en-IL" smtClean="0"/>
              <a:t>‹#›</a:t>
            </a:fld>
            <a:endParaRPr lang="en-IL"/>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853620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נכון או לא נכו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he-IL"/>
              <a:t>לחץ כדי לערוך סגנון כותרת של תבנית בסיס</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a:t>לחץ כדי לערוך סגנונות טקסט של תבנית בסיס</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4" name="Date Placeholder 3"/>
          <p:cNvSpPr>
            <a:spLocks noGrp="1"/>
          </p:cNvSpPr>
          <p:nvPr>
            <p:ph type="dt" sz="half" idx="10"/>
          </p:nvPr>
        </p:nvSpPr>
        <p:spPr/>
        <p:txBody>
          <a:bodyPr/>
          <a:lstStyle/>
          <a:p>
            <a:fld id="{E40C31B4-6046-4E8F-B664-6112B6B5FD7F}" type="datetimeFigureOut">
              <a:rPr lang="en-IL" smtClean="0"/>
              <a:t>02/05/2024</a:t>
            </a:fld>
            <a:endParaRPr lang="en-IL"/>
          </a:p>
        </p:txBody>
      </p:sp>
      <p:sp>
        <p:nvSpPr>
          <p:cNvPr id="5" name="Footer Placeholder 4"/>
          <p:cNvSpPr>
            <a:spLocks noGrp="1"/>
          </p:cNvSpPr>
          <p:nvPr>
            <p:ph type="ftr" sz="quarter" idx="11"/>
          </p:nvPr>
        </p:nvSpPr>
        <p:spPr/>
        <p:txBody>
          <a:bodyPr/>
          <a:lstStyle/>
          <a:p>
            <a:endParaRPr lang="en-IL"/>
          </a:p>
        </p:txBody>
      </p:sp>
      <p:sp>
        <p:nvSpPr>
          <p:cNvPr id="6" name="Slide Number Placeholder 5"/>
          <p:cNvSpPr>
            <a:spLocks noGrp="1"/>
          </p:cNvSpPr>
          <p:nvPr>
            <p:ph type="sldNum" sz="quarter" idx="12"/>
          </p:nvPr>
        </p:nvSpPr>
        <p:spPr/>
        <p:txBody>
          <a:bodyPr/>
          <a:lstStyle/>
          <a:p>
            <a:fld id="{8581240B-8552-4A7D-91E9-0D4C3C3E8E2C}" type="slidenum">
              <a:rPr lang="en-IL" smtClean="0"/>
              <a:t>‹#›</a:t>
            </a:fld>
            <a:endParaRPr lang="en-IL"/>
          </a:p>
        </p:txBody>
      </p:sp>
    </p:spTree>
    <p:extLst>
      <p:ext uri="{BB962C8B-B14F-4D97-AF65-F5344CB8AC3E}">
        <p14:creationId xmlns:p14="http://schemas.microsoft.com/office/powerpoint/2010/main" val="4503942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E40C31B4-6046-4E8F-B664-6112B6B5FD7F}" type="datetimeFigureOut">
              <a:rPr lang="en-IL" smtClean="0"/>
              <a:t>02/05/2024</a:t>
            </a:fld>
            <a:endParaRPr lang="en-IL"/>
          </a:p>
        </p:txBody>
      </p:sp>
      <p:sp>
        <p:nvSpPr>
          <p:cNvPr id="5" name="Footer Placeholder 4"/>
          <p:cNvSpPr>
            <a:spLocks noGrp="1"/>
          </p:cNvSpPr>
          <p:nvPr>
            <p:ph type="ftr" sz="quarter" idx="11"/>
          </p:nvPr>
        </p:nvSpPr>
        <p:spPr/>
        <p:txBody>
          <a:bodyPr/>
          <a:lstStyle/>
          <a:p>
            <a:endParaRPr lang="en-IL"/>
          </a:p>
        </p:txBody>
      </p:sp>
      <p:sp>
        <p:nvSpPr>
          <p:cNvPr id="6" name="Slide Number Placeholder 5"/>
          <p:cNvSpPr>
            <a:spLocks noGrp="1"/>
          </p:cNvSpPr>
          <p:nvPr>
            <p:ph type="sldNum" sz="quarter" idx="12"/>
          </p:nvPr>
        </p:nvSpPr>
        <p:spPr/>
        <p:txBody>
          <a:bodyPr/>
          <a:lstStyle/>
          <a:p>
            <a:fld id="{8581240B-8552-4A7D-91E9-0D4C3C3E8E2C}" type="slidenum">
              <a:rPr lang="en-IL" smtClean="0"/>
              <a:t>‹#›</a:t>
            </a:fld>
            <a:endParaRPr lang="en-IL"/>
          </a:p>
        </p:txBody>
      </p:sp>
    </p:spTree>
    <p:extLst>
      <p:ext uri="{BB962C8B-B14F-4D97-AF65-F5344CB8AC3E}">
        <p14:creationId xmlns:p14="http://schemas.microsoft.com/office/powerpoint/2010/main" val="14218263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E40C31B4-6046-4E8F-B664-6112B6B5FD7F}" type="datetimeFigureOut">
              <a:rPr lang="en-IL" smtClean="0"/>
              <a:t>02/05/2024</a:t>
            </a:fld>
            <a:endParaRPr lang="en-IL"/>
          </a:p>
        </p:txBody>
      </p:sp>
      <p:sp>
        <p:nvSpPr>
          <p:cNvPr id="5" name="Footer Placeholder 4"/>
          <p:cNvSpPr>
            <a:spLocks noGrp="1"/>
          </p:cNvSpPr>
          <p:nvPr>
            <p:ph type="ftr" sz="quarter" idx="11"/>
          </p:nvPr>
        </p:nvSpPr>
        <p:spPr/>
        <p:txBody>
          <a:bodyPr/>
          <a:lstStyle/>
          <a:p>
            <a:endParaRPr lang="en-IL"/>
          </a:p>
        </p:txBody>
      </p:sp>
      <p:sp>
        <p:nvSpPr>
          <p:cNvPr id="6" name="Slide Number Placeholder 5"/>
          <p:cNvSpPr>
            <a:spLocks noGrp="1"/>
          </p:cNvSpPr>
          <p:nvPr>
            <p:ph type="sldNum" sz="quarter" idx="12"/>
          </p:nvPr>
        </p:nvSpPr>
        <p:spPr/>
        <p:txBody>
          <a:bodyPr/>
          <a:lstStyle/>
          <a:p>
            <a:fld id="{8581240B-8552-4A7D-91E9-0D4C3C3E8E2C}" type="slidenum">
              <a:rPr lang="en-IL" smtClean="0"/>
              <a:t>‹#›</a:t>
            </a:fld>
            <a:endParaRPr lang="en-IL"/>
          </a:p>
        </p:txBody>
      </p:sp>
    </p:spTree>
    <p:extLst>
      <p:ext uri="{BB962C8B-B14F-4D97-AF65-F5344CB8AC3E}">
        <p14:creationId xmlns:p14="http://schemas.microsoft.com/office/powerpoint/2010/main" val="2482859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he-IL"/>
              <a:t>לחץ כדי לערוך סגנון כותרת של תבנית בסיס</a:t>
            </a:r>
            <a:endParaRPr lang="en-US" dirty="0"/>
          </a:p>
        </p:txBody>
      </p:sp>
      <p:sp>
        <p:nvSpPr>
          <p:cNvPr id="3" name="Content Placeholder 2"/>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E40C31B4-6046-4E8F-B664-6112B6B5FD7F}" type="datetimeFigureOut">
              <a:rPr lang="en-IL" smtClean="0"/>
              <a:t>02/05/2024</a:t>
            </a:fld>
            <a:endParaRPr lang="en-IL"/>
          </a:p>
        </p:txBody>
      </p:sp>
      <p:sp>
        <p:nvSpPr>
          <p:cNvPr id="5" name="Footer Placeholder 4"/>
          <p:cNvSpPr>
            <a:spLocks noGrp="1"/>
          </p:cNvSpPr>
          <p:nvPr>
            <p:ph type="ftr" sz="quarter" idx="11"/>
          </p:nvPr>
        </p:nvSpPr>
        <p:spPr/>
        <p:txBody>
          <a:bodyPr/>
          <a:lstStyle/>
          <a:p>
            <a:endParaRPr lang="en-IL"/>
          </a:p>
        </p:txBody>
      </p:sp>
      <p:sp>
        <p:nvSpPr>
          <p:cNvPr id="6" name="Slide Number Placeholder 5"/>
          <p:cNvSpPr>
            <a:spLocks noGrp="1"/>
          </p:cNvSpPr>
          <p:nvPr>
            <p:ph type="sldNum" sz="quarter" idx="12"/>
          </p:nvPr>
        </p:nvSpPr>
        <p:spPr/>
        <p:txBody>
          <a:bodyPr/>
          <a:lstStyle/>
          <a:p>
            <a:fld id="{8581240B-8552-4A7D-91E9-0D4C3C3E8E2C}" type="slidenum">
              <a:rPr lang="en-IL" smtClean="0"/>
              <a:t>‹#›</a:t>
            </a:fld>
            <a:endParaRPr lang="en-IL"/>
          </a:p>
        </p:txBody>
      </p:sp>
    </p:spTree>
    <p:extLst>
      <p:ext uri="{BB962C8B-B14F-4D97-AF65-F5344CB8AC3E}">
        <p14:creationId xmlns:p14="http://schemas.microsoft.com/office/powerpoint/2010/main" val="794897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4" name="Date Placeholder 3"/>
          <p:cNvSpPr>
            <a:spLocks noGrp="1"/>
          </p:cNvSpPr>
          <p:nvPr>
            <p:ph type="dt" sz="half" idx="10"/>
          </p:nvPr>
        </p:nvSpPr>
        <p:spPr/>
        <p:txBody>
          <a:bodyPr/>
          <a:lstStyle/>
          <a:p>
            <a:fld id="{E40C31B4-6046-4E8F-B664-6112B6B5FD7F}" type="datetimeFigureOut">
              <a:rPr lang="en-IL" smtClean="0"/>
              <a:t>02/05/2024</a:t>
            </a:fld>
            <a:endParaRPr lang="en-IL"/>
          </a:p>
        </p:txBody>
      </p:sp>
      <p:sp>
        <p:nvSpPr>
          <p:cNvPr id="5" name="Footer Placeholder 4"/>
          <p:cNvSpPr>
            <a:spLocks noGrp="1"/>
          </p:cNvSpPr>
          <p:nvPr>
            <p:ph type="ftr" sz="quarter" idx="11"/>
          </p:nvPr>
        </p:nvSpPr>
        <p:spPr/>
        <p:txBody>
          <a:bodyPr/>
          <a:lstStyle/>
          <a:p>
            <a:endParaRPr lang="en-IL"/>
          </a:p>
        </p:txBody>
      </p:sp>
      <p:sp>
        <p:nvSpPr>
          <p:cNvPr id="6" name="Slide Number Placeholder 5"/>
          <p:cNvSpPr>
            <a:spLocks noGrp="1"/>
          </p:cNvSpPr>
          <p:nvPr>
            <p:ph type="sldNum" sz="quarter" idx="12"/>
          </p:nvPr>
        </p:nvSpPr>
        <p:spPr/>
        <p:txBody>
          <a:bodyPr/>
          <a:lstStyle/>
          <a:p>
            <a:fld id="{8581240B-8552-4A7D-91E9-0D4C3C3E8E2C}" type="slidenum">
              <a:rPr lang="en-IL" smtClean="0"/>
              <a:t>‹#›</a:t>
            </a:fld>
            <a:endParaRPr lang="en-IL"/>
          </a:p>
        </p:txBody>
      </p:sp>
    </p:spTree>
    <p:extLst>
      <p:ext uri="{BB962C8B-B14F-4D97-AF65-F5344CB8AC3E}">
        <p14:creationId xmlns:p14="http://schemas.microsoft.com/office/powerpoint/2010/main" val="8616415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5" name="Date Placeholder 4"/>
          <p:cNvSpPr>
            <a:spLocks noGrp="1"/>
          </p:cNvSpPr>
          <p:nvPr>
            <p:ph type="dt" sz="half" idx="10"/>
          </p:nvPr>
        </p:nvSpPr>
        <p:spPr/>
        <p:txBody>
          <a:bodyPr/>
          <a:lstStyle/>
          <a:p>
            <a:fld id="{E40C31B4-6046-4E8F-B664-6112B6B5FD7F}" type="datetimeFigureOut">
              <a:rPr lang="en-IL" smtClean="0"/>
              <a:t>02/05/2024</a:t>
            </a:fld>
            <a:endParaRPr lang="en-IL"/>
          </a:p>
        </p:txBody>
      </p:sp>
      <p:sp>
        <p:nvSpPr>
          <p:cNvPr id="6" name="Footer Placeholder 5"/>
          <p:cNvSpPr>
            <a:spLocks noGrp="1"/>
          </p:cNvSpPr>
          <p:nvPr>
            <p:ph type="ftr" sz="quarter" idx="11"/>
          </p:nvPr>
        </p:nvSpPr>
        <p:spPr/>
        <p:txBody>
          <a:bodyPr/>
          <a:lstStyle/>
          <a:p>
            <a:endParaRPr lang="en-IL"/>
          </a:p>
        </p:txBody>
      </p:sp>
      <p:sp>
        <p:nvSpPr>
          <p:cNvPr id="7" name="Slide Number Placeholder 6"/>
          <p:cNvSpPr>
            <a:spLocks noGrp="1"/>
          </p:cNvSpPr>
          <p:nvPr>
            <p:ph type="sldNum" sz="quarter" idx="12"/>
          </p:nvPr>
        </p:nvSpPr>
        <p:spPr/>
        <p:txBody>
          <a:bodyPr/>
          <a:lstStyle/>
          <a:p>
            <a:fld id="{8581240B-8552-4A7D-91E9-0D4C3C3E8E2C}" type="slidenum">
              <a:rPr lang="en-IL" smtClean="0"/>
              <a:t>‹#›</a:t>
            </a:fld>
            <a:endParaRPr lang="en-IL"/>
          </a:p>
        </p:txBody>
      </p:sp>
    </p:spTree>
    <p:extLst>
      <p:ext uri="{BB962C8B-B14F-4D97-AF65-F5344CB8AC3E}">
        <p14:creationId xmlns:p14="http://schemas.microsoft.com/office/powerpoint/2010/main" val="23999105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7" name="Date Placeholder 6"/>
          <p:cNvSpPr>
            <a:spLocks noGrp="1"/>
          </p:cNvSpPr>
          <p:nvPr>
            <p:ph type="dt" sz="half" idx="10"/>
          </p:nvPr>
        </p:nvSpPr>
        <p:spPr/>
        <p:txBody>
          <a:bodyPr/>
          <a:lstStyle/>
          <a:p>
            <a:fld id="{E40C31B4-6046-4E8F-B664-6112B6B5FD7F}" type="datetimeFigureOut">
              <a:rPr lang="en-IL" smtClean="0"/>
              <a:t>02/05/2024</a:t>
            </a:fld>
            <a:endParaRPr lang="en-IL"/>
          </a:p>
        </p:txBody>
      </p:sp>
      <p:sp>
        <p:nvSpPr>
          <p:cNvPr id="8" name="Footer Placeholder 7"/>
          <p:cNvSpPr>
            <a:spLocks noGrp="1"/>
          </p:cNvSpPr>
          <p:nvPr>
            <p:ph type="ftr" sz="quarter" idx="11"/>
          </p:nvPr>
        </p:nvSpPr>
        <p:spPr/>
        <p:txBody>
          <a:bodyPr/>
          <a:lstStyle/>
          <a:p>
            <a:endParaRPr lang="en-IL"/>
          </a:p>
        </p:txBody>
      </p:sp>
      <p:sp>
        <p:nvSpPr>
          <p:cNvPr id="9" name="Slide Number Placeholder 8"/>
          <p:cNvSpPr>
            <a:spLocks noGrp="1"/>
          </p:cNvSpPr>
          <p:nvPr>
            <p:ph type="sldNum" sz="quarter" idx="12"/>
          </p:nvPr>
        </p:nvSpPr>
        <p:spPr/>
        <p:txBody>
          <a:bodyPr/>
          <a:lstStyle/>
          <a:p>
            <a:fld id="{8581240B-8552-4A7D-91E9-0D4C3C3E8E2C}" type="slidenum">
              <a:rPr lang="en-IL" smtClean="0"/>
              <a:t>‹#›</a:t>
            </a:fld>
            <a:endParaRPr lang="en-IL"/>
          </a:p>
        </p:txBody>
      </p:sp>
    </p:spTree>
    <p:extLst>
      <p:ext uri="{BB962C8B-B14F-4D97-AF65-F5344CB8AC3E}">
        <p14:creationId xmlns:p14="http://schemas.microsoft.com/office/powerpoint/2010/main" val="1554874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he-IL"/>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E40C31B4-6046-4E8F-B664-6112B6B5FD7F}" type="datetimeFigureOut">
              <a:rPr lang="en-IL" smtClean="0"/>
              <a:t>02/05/2024</a:t>
            </a:fld>
            <a:endParaRPr lang="en-IL"/>
          </a:p>
        </p:txBody>
      </p:sp>
      <p:sp>
        <p:nvSpPr>
          <p:cNvPr id="4" name="Footer Placeholder 3"/>
          <p:cNvSpPr>
            <a:spLocks noGrp="1"/>
          </p:cNvSpPr>
          <p:nvPr>
            <p:ph type="ftr" sz="quarter" idx="11"/>
          </p:nvPr>
        </p:nvSpPr>
        <p:spPr/>
        <p:txBody>
          <a:bodyPr/>
          <a:lstStyle/>
          <a:p>
            <a:endParaRPr lang="en-IL"/>
          </a:p>
        </p:txBody>
      </p:sp>
      <p:sp>
        <p:nvSpPr>
          <p:cNvPr id="5" name="Slide Number Placeholder 4"/>
          <p:cNvSpPr>
            <a:spLocks noGrp="1"/>
          </p:cNvSpPr>
          <p:nvPr>
            <p:ph type="sldNum" sz="quarter" idx="12"/>
          </p:nvPr>
        </p:nvSpPr>
        <p:spPr/>
        <p:txBody>
          <a:bodyPr/>
          <a:lstStyle/>
          <a:p>
            <a:fld id="{8581240B-8552-4A7D-91E9-0D4C3C3E8E2C}" type="slidenum">
              <a:rPr lang="en-IL" smtClean="0"/>
              <a:t>‹#›</a:t>
            </a:fld>
            <a:endParaRPr lang="en-IL"/>
          </a:p>
        </p:txBody>
      </p:sp>
    </p:spTree>
    <p:extLst>
      <p:ext uri="{BB962C8B-B14F-4D97-AF65-F5344CB8AC3E}">
        <p14:creationId xmlns:p14="http://schemas.microsoft.com/office/powerpoint/2010/main" val="1267880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0C31B4-6046-4E8F-B664-6112B6B5FD7F}" type="datetimeFigureOut">
              <a:rPr lang="en-IL" smtClean="0"/>
              <a:t>02/05/2024</a:t>
            </a:fld>
            <a:endParaRPr lang="en-IL"/>
          </a:p>
        </p:txBody>
      </p:sp>
      <p:sp>
        <p:nvSpPr>
          <p:cNvPr id="3" name="Footer Placeholder 2"/>
          <p:cNvSpPr>
            <a:spLocks noGrp="1"/>
          </p:cNvSpPr>
          <p:nvPr>
            <p:ph type="ftr" sz="quarter" idx="11"/>
          </p:nvPr>
        </p:nvSpPr>
        <p:spPr/>
        <p:txBody>
          <a:bodyPr/>
          <a:lstStyle/>
          <a:p>
            <a:endParaRPr lang="en-IL"/>
          </a:p>
        </p:txBody>
      </p:sp>
      <p:sp>
        <p:nvSpPr>
          <p:cNvPr id="4" name="Slide Number Placeholder 3"/>
          <p:cNvSpPr>
            <a:spLocks noGrp="1"/>
          </p:cNvSpPr>
          <p:nvPr>
            <p:ph type="sldNum" sz="quarter" idx="12"/>
          </p:nvPr>
        </p:nvSpPr>
        <p:spPr/>
        <p:txBody>
          <a:bodyPr/>
          <a:lstStyle/>
          <a:p>
            <a:fld id="{8581240B-8552-4A7D-91E9-0D4C3C3E8E2C}" type="slidenum">
              <a:rPr lang="en-IL" smtClean="0"/>
              <a:t>‹#›</a:t>
            </a:fld>
            <a:endParaRPr lang="en-IL"/>
          </a:p>
        </p:txBody>
      </p:sp>
    </p:spTree>
    <p:extLst>
      <p:ext uri="{BB962C8B-B14F-4D97-AF65-F5344CB8AC3E}">
        <p14:creationId xmlns:p14="http://schemas.microsoft.com/office/powerpoint/2010/main" val="674857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he-IL"/>
              <a:t>לחץ כדי לערוך סגנון כותרת של תבנית בסיס</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he-IL"/>
              <a:t>לחץ כדי לערוך סגנונות טקסט של תבנית בסיס</a:t>
            </a:r>
          </a:p>
        </p:txBody>
      </p:sp>
      <p:sp>
        <p:nvSpPr>
          <p:cNvPr id="5" name="Date Placeholder 4"/>
          <p:cNvSpPr>
            <a:spLocks noGrp="1"/>
          </p:cNvSpPr>
          <p:nvPr>
            <p:ph type="dt" sz="half" idx="10"/>
          </p:nvPr>
        </p:nvSpPr>
        <p:spPr/>
        <p:txBody>
          <a:bodyPr/>
          <a:lstStyle/>
          <a:p>
            <a:fld id="{E40C31B4-6046-4E8F-B664-6112B6B5FD7F}" type="datetimeFigureOut">
              <a:rPr lang="en-IL" smtClean="0"/>
              <a:t>02/05/2024</a:t>
            </a:fld>
            <a:endParaRPr lang="en-IL"/>
          </a:p>
        </p:txBody>
      </p:sp>
      <p:sp>
        <p:nvSpPr>
          <p:cNvPr id="6" name="Footer Placeholder 5"/>
          <p:cNvSpPr>
            <a:spLocks noGrp="1"/>
          </p:cNvSpPr>
          <p:nvPr>
            <p:ph type="ftr" sz="quarter" idx="11"/>
          </p:nvPr>
        </p:nvSpPr>
        <p:spPr/>
        <p:txBody>
          <a:bodyPr/>
          <a:lstStyle/>
          <a:p>
            <a:endParaRPr lang="en-IL"/>
          </a:p>
        </p:txBody>
      </p:sp>
      <p:sp>
        <p:nvSpPr>
          <p:cNvPr id="7" name="Slide Number Placeholder 6"/>
          <p:cNvSpPr>
            <a:spLocks noGrp="1"/>
          </p:cNvSpPr>
          <p:nvPr>
            <p:ph type="sldNum" sz="quarter" idx="12"/>
          </p:nvPr>
        </p:nvSpPr>
        <p:spPr/>
        <p:txBody>
          <a:bodyPr/>
          <a:lstStyle/>
          <a:p>
            <a:fld id="{8581240B-8552-4A7D-91E9-0D4C3C3E8E2C}" type="slidenum">
              <a:rPr lang="en-IL" smtClean="0"/>
              <a:t>‹#›</a:t>
            </a:fld>
            <a:endParaRPr lang="en-IL"/>
          </a:p>
        </p:txBody>
      </p:sp>
    </p:spTree>
    <p:extLst>
      <p:ext uri="{BB962C8B-B14F-4D97-AF65-F5344CB8AC3E}">
        <p14:creationId xmlns:p14="http://schemas.microsoft.com/office/powerpoint/2010/main" val="3234041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he-IL"/>
              <a:t>לחץ כדי לערוך סגנון כותרת של תבנית בסיס</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e-IL"/>
              <a:t>לחץ על הסמל כדי להוסיף תמונה</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Date Placeholder 4"/>
          <p:cNvSpPr>
            <a:spLocks noGrp="1"/>
          </p:cNvSpPr>
          <p:nvPr>
            <p:ph type="dt" sz="half" idx="10"/>
          </p:nvPr>
        </p:nvSpPr>
        <p:spPr/>
        <p:txBody>
          <a:bodyPr/>
          <a:lstStyle/>
          <a:p>
            <a:fld id="{E40C31B4-6046-4E8F-B664-6112B6B5FD7F}" type="datetimeFigureOut">
              <a:rPr lang="en-IL" smtClean="0"/>
              <a:t>02/05/2024</a:t>
            </a:fld>
            <a:endParaRPr lang="en-IL"/>
          </a:p>
        </p:txBody>
      </p:sp>
      <p:sp>
        <p:nvSpPr>
          <p:cNvPr id="6" name="Footer Placeholder 5"/>
          <p:cNvSpPr>
            <a:spLocks noGrp="1"/>
          </p:cNvSpPr>
          <p:nvPr>
            <p:ph type="ftr" sz="quarter" idx="11"/>
          </p:nvPr>
        </p:nvSpPr>
        <p:spPr/>
        <p:txBody>
          <a:bodyPr/>
          <a:lstStyle/>
          <a:p>
            <a:endParaRPr lang="en-IL"/>
          </a:p>
        </p:txBody>
      </p:sp>
      <p:sp>
        <p:nvSpPr>
          <p:cNvPr id="7" name="Slide Number Placeholder 6"/>
          <p:cNvSpPr>
            <a:spLocks noGrp="1"/>
          </p:cNvSpPr>
          <p:nvPr>
            <p:ph type="sldNum" sz="quarter" idx="12"/>
          </p:nvPr>
        </p:nvSpPr>
        <p:spPr/>
        <p:txBody>
          <a:bodyPr/>
          <a:lstStyle/>
          <a:p>
            <a:fld id="{8581240B-8552-4A7D-91E9-0D4C3C3E8E2C}" type="slidenum">
              <a:rPr lang="en-IL" smtClean="0"/>
              <a:t>‹#›</a:t>
            </a:fld>
            <a:endParaRPr lang="en-IL"/>
          </a:p>
        </p:txBody>
      </p:sp>
    </p:spTree>
    <p:extLst>
      <p:ext uri="{BB962C8B-B14F-4D97-AF65-F5344CB8AC3E}">
        <p14:creationId xmlns:p14="http://schemas.microsoft.com/office/powerpoint/2010/main" val="2719181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40C31B4-6046-4E8F-B664-6112B6B5FD7F}" type="datetimeFigureOut">
              <a:rPr lang="en-IL" smtClean="0"/>
              <a:t>02/05/2024</a:t>
            </a:fld>
            <a:endParaRPr lang="en-IL"/>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L"/>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581240B-8552-4A7D-91E9-0D4C3C3E8E2C}" type="slidenum">
              <a:rPr lang="en-IL" smtClean="0"/>
              <a:t>‹#›</a:t>
            </a:fld>
            <a:endParaRPr lang="en-IL"/>
          </a:p>
        </p:txBody>
      </p:sp>
    </p:spTree>
    <p:extLst>
      <p:ext uri="{BB962C8B-B14F-4D97-AF65-F5344CB8AC3E}">
        <p14:creationId xmlns:p14="http://schemas.microsoft.com/office/powerpoint/2010/main" val="1951823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1F2B6B3-C823-94E2-9EF6-D046E0B96B0B}"/>
              </a:ext>
            </a:extLst>
          </p:cNvPr>
          <p:cNvSpPr>
            <a:spLocks noGrp="1"/>
          </p:cNvSpPr>
          <p:nvPr>
            <p:ph type="ctrTitle"/>
          </p:nvPr>
        </p:nvSpPr>
        <p:spPr>
          <a:xfrm>
            <a:off x="691979" y="-164755"/>
            <a:ext cx="8419070" cy="1293340"/>
          </a:xfrm>
        </p:spPr>
        <p:txBody>
          <a:bodyPr/>
          <a:lstStyle/>
          <a:p>
            <a:r>
              <a:rPr lang="he-IL" sz="3600" dirty="0"/>
              <a:t>והיום בכתבת השער: נערה בת 16 שחוותה אובדן בחייה בראיון מיוחד</a:t>
            </a:r>
            <a:endParaRPr lang="en-IL" sz="3600" dirty="0"/>
          </a:p>
        </p:txBody>
      </p:sp>
      <p:sp>
        <p:nvSpPr>
          <p:cNvPr id="3" name="כותרת משנה 2">
            <a:extLst>
              <a:ext uri="{FF2B5EF4-FFF2-40B4-BE49-F238E27FC236}">
                <a16:creationId xmlns:a16="http://schemas.microsoft.com/office/drawing/2014/main" id="{CE564447-93C8-09A5-19F3-517CE3912448}"/>
              </a:ext>
            </a:extLst>
          </p:cNvPr>
          <p:cNvSpPr>
            <a:spLocks noGrp="1"/>
          </p:cNvSpPr>
          <p:nvPr>
            <p:ph type="subTitle" idx="1"/>
          </p:nvPr>
        </p:nvSpPr>
        <p:spPr>
          <a:xfrm>
            <a:off x="0" y="1128585"/>
            <a:ext cx="9111049" cy="5729415"/>
          </a:xfrm>
        </p:spPr>
        <p:txBody>
          <a:bodyPr>
            <a:normAutofit fontScale="62500" lnSpcReduction="20000"/>
          </a:bodyPr>
          <a:lstStyle/>
          <a:p>
            <a:r>
              <a:rPr lang="he-IL" sz="1900" dirty="0">
                <a:solidFill>
                  <a:srgbClr val="FF0000"/>
                </a:solidFill>
              </a:rPr>
              <a:t>מראיין: </a:t>
            </a:r>
            <a:r>
              <a:rPr lang="he-IL" sz="1900" dirty="0">
                <a:solidFill>
                  <a:schemeClr val="tx1">
                    <a:lumMod val="85000"/>
                    <a:lumOff val="15000"/>
                  </a:schemeClr>
                </a:solidFill>
              </a:rPr>
              <a:t>לפני הכל ספרי לנו על עצמך</a:t>
            </a:r>
          </a:p>
          <a:p>
            <a:r>
              <a:rPr lang="he-IL" sz="1900" dirty="0">
                <a:solidFill>
                  <a:srgbClr val="FF0000"/>
                </a:solidFill>
              </a:rPr>
              <a:t>עלמה: </a:t>
            </a:r>
            <a:r>
              <a:rPr lang="he-IL" sz="1900" dirty="0">
                <a:solidFill>
                  <a:schemeClr val="tx1">
                    <a:lumMod val="85000"/>
                    <a:lumOff val="15000"/>
                  </a:schemeClr>
                </a:solidFill>
              </a:rPr>
              <a:t>שמי עלמה אני בת 16 ואבי נפטר</a:t>
            </a:r>
            <a:endParaRPr lang="he-IL" sz="1900" dirty="0">
              <a:solidFill>
                <a:srgbClr val="FF0000"/>
              </a:solidFill>
            </a:endParaRPr>
          </a:p>
          <a:p>
            <a:r>
              <a:rPr lang="he-IL" sz="1900" dirty="0">
                <a:solidFill>
                  <a:srgbClr val="FF0000"/>
                </a:solidFill>
              </a:rPr>
              <a:t>מראיין: </a:t>
            </a:r>
            <a:r>
              <a:rPr lang="he-IL" sz="1900" dirty="0">
                <a:solidFill>
                  <a:schemeClr val="tx1">
                    <a:lumMod val="85000"/>
                    <a:lumOff val="15000"/>
                  </a:schemeClr>
                </a:solidFill>
              </a:rPr>
              <a:t>את לחוצה מהראיון?</a:t>
            </a:r>
          </a:p>
          <a:p>
            <a:r>
              <a:rPr lang="he-IL" sz="1900" dirty="0">
                <a:solidFill>
                  <a:srgbClr val="FF0000"/>
                </a:solidFill>
              </a:rPr>
              <a:t>עלמה: </a:t>
            </a:r>
            <a:r>
              <a:rPr lang="he-IL" sz="1900" dirty="0">
                <a:solidFill>
                  <a:schemeClr val="tx1">
                    <a:lumMod val="85000"/>
                    <a:lumOff val="15000"/>
                  </a:schemeClr>
                </a:solidFill>
              </a:rPr>
              <a:t>זו פעם ראשונה שלי אז טיפה</a:t>
            </a:r>
          </a:p>
          <a:p>
            <a:r>
              <a:rPr lang="he-IL" sz="1900" dirty="0">
                <a:solidFill>
                  <a:srgbClr val="FF0000"/>
                </a:solidFill>
              </a:rPr>
              <a:t>מראיין: </a:t>
            </a:r>
            <a:r>
              <a:rPr lang="he-IL" sz="1900" dirty="0">
                <a:solidFill>
                  <a:schemeClr val="tx1">
                    <a:lumMod val="85000"/>
                    <a:lumOff val="15000"/>
                  </a:schemeClr>
                </a:solidFill>
              </a:rPr>
              <a:t>ממה אביך נפטר?</a:t>
            </a:r>
          </a:p>
          <a:p>
            <a:r>
              <a:rPr lang="he-IL" sz="1900" dirty="0">
                <a:solidFill>
                  <a:srgbClr val="FF0000"/>
                </a:solidFill>
              </a:rPr>
              <a:t>עלמה:</a:t>
            </a:r>
            <a:r>
              <a:rPr lang="he-IL" sz="1900" dirty="0">
                <a:solidFill>
                  <a:schemeClr val="tx1">
                    <a:lumMod val="85000"/>
                    <a:lumOff val="15000"/>
                  </a:schemeClr>
                </a:solidFill>
              </a:rPr>
              <a:t> אבי נפטר מסרטן</a:t>
            </a:r>
          </a:p>
          <a:p>
            <a:r>
              <a:rPr lang="he-IL" sz="1900" dirty="0">
                <a:solidFill>
                  <a:srgbClr val="FF0000"/>
                </a:solidFill>
              </a:rPr>
              <a:t>מראיין: </a:t>
            </a:r>
            <a:r>
              <a:rPr lang="he-IL" sz="1900" dirty="0">
                <a:solidFill>
                  <a:schemeClr val="tx1">
                    <a:lumMod val="85000"/>
                    <a:lumOff val="15000"/>
                  </a:schemeClr>
                </a:solidFill>
              </a:rPr>
              <a:t>אביך השאיר לך משהו לאחר מותו?</a:t>
            </a:r>
          </a:p>
          <a:p>
            <a:r>
              <a:rPr lang="he-IL" sz="1900" dirty="0">
                <a:solidFill>
                  <a:srgbClr val="FF0000"/>
                </a:solidFill>
              </a:rPr>
              <a:t>עלמה: </a:t>
            </a:r>
            <a:r>
              <a:rPr lang="he-IL" sz="1900" dirty="0">
                <a:solidFill>
                  <a:schemeClr val="tx1">
                    <a:lumMod val="85000"/>
                    <a:lumOff val="15000"/>
                  </a:schemeClr>
                </a:solidFill>
              </a:rPr>
              <a:t>הוא השאיר לי מכתבים אותם פתחתי שנתיים לאחר מותו</a:t>
            </a:r>
          </a:p>
          <a:p>
            <a:r>
              <a:rPr lang="he-IL" sz="1900" dirty="0">
                <a:solidFill>
                  <a:srgbClr val="FF0000"/>
                </a:solidFill>
              </a:rPr>
              <a:t>מראיין:</a:t>
            </a:r>
            <a:r>
              <a:rPr lang="he-IL" sz="1900" dirty="0">
                <a:solidFill>
                  <a:schemeClr val="tx1">
                    <a:lumMod val="85000"/>
                    <a:lumOff val="15000"/>
                  </a:schemeClr>
                </a:solidFill>
              </a:rPr>
              <a:t> אילו רגשות עוררו בך בזמן קריאת המכתבים?</a:t>
            </a:r>
          </a:p>
          <a:p>
            <a:r>
              <a:rPr lang="he-IL" sz="1900" dirty="0">
                <a:solidFill>
                  <a:srgbClr val="FF0000"/>
                </a:solidFill>
              </a:rPr>
              <a:t>עלמה: </a:t>
            </a:r>
            <a:r>
              <a:rPr lang="he-IL" sz="1900" dirty="0">
                <a:solidFill>
                  <a:schemeClr val="tx1">
                    <a:lumMod val="85000"/>
                    <a:lumOff val="15000"/>
                  </a:schemeClr>
                </a:solidFill>
              </a:rPr>
              <a:t>הייתי שמחה לדעת שהוא הקדיש זמן בבית החולים כדי לכתוב לי מכתבים אבל גם עצובה שהוא לא איתי</a:t>
            </a:r>
          </a:p>
          <a:p>
            <a:r>
              <a:rPr lang="he-IL" sz="1900" dirty="0">
                <a:solidFill>
                  <a:srgbClr val="FF0000"/>
                </a:solidFill>
              </a:rPr>
              <a:t>מראיין: </a:t>
            </a:r>
            <a:r>
              <a:rPr lang="he-IL" sz="1900" dirty="0">
                <a:solidFill>
                  <a:schemeClr val="tx1">
                    <a:lumMod val="85000"/>
                    <a:lumOff val="15000"/>
                  </a:schemeClr>
                </a:solidFill>
              </a:rPr>
              <a:t>איך מות אביך השפיע על היחסים שלך עם אימך?</a:t>
            </a:r>
          </a:p>
          <a:p>
            <a:r>
              <a:rPr lang="he-IL" sz="1900" dirty="0">
                <a:solidFill>
                  <a:srgbClr val="FF0000"/>
                </a:solidFill>
              </a:rPr>
              <a:t>עלמה: </a:t>
            </a:r>
            <a:r>
              <a:rPr lang="he-IL" sz="1900" dirty="0">
                <a:solidFill>
                  <a:schemeClr val="tx1">
                    <a:lumMod val="85000"/>
                    <a:lumOff val="15000"/>
                  </a:schemeClr>
                </a:solidFill>
              </a:rPr>
              <a:t>האשמתי אותה במותו וזה גרם לי להתייחס אליה באופן לא מכובד</a:t>
            </a:r>
          </a:p>
          <a:p>
            <a:r>
              <a:rPr lang="he-IL" sz="1900" dirty="0">
                <a:solidFill>
                  <a:srgbClr val="FF0000"/>
                </a:solidFill>
              </a:rPr>
              <a:t>מראיין: </a:t>
            </a:r>
            <a:r>
              <a:rPr lang="he-IL" sz="1900" dirty="0">
                <a:solidFill>
                  <a:schemeClr val="tx1">
                    <a:lumMod val="85000"/>
                    <a:lumOff val="15000"/>
                  </a:schemeClr>
                </a:solidFill>
              </a:rPr>
              <a:t>את זוכרת אירועים משפחתיים שאותם חווית ללא אביך?</a:t>
            </a:r>
          </a:p>
          <a:p>
            <a:r>
              <a:rPr lang="he-IL" sz="1900" dirty="0">
                <a:solidFill>
                  <a:srgbClr val="FF0000"/>
                </a:solidFill>
              </a:rPr>
              <a:t>עלמה: </a:t>
            </a:r>
            <a:r>
              <a:rPr lang="he-IL" sz="1900" dirty="0">
                <a:solidFill>
                  <a:schemeClr val="tx1">
                    <a:lumMod val="85000"/>
                    <a:lumOff val="15000"/>
                  </a:schemeClr>
                </a:solidFill>
              </a:rPr>
              <a:t>היה את יום ההולדת של בן דוד שלי אבל שם הייתי קרה אל כולם והסתגרתי באחד החדרים</a:t>
            </a:r>
          </a:p>
          <a:p>
            <a:r>
              <a:rPr lang="he-IL" sz="1900" dirty="0">
                <a:solidFill>
                  <a:srgbClr val="FF0000"/>
                </a:solidFill>
              </a:rPr>
              <a:t>מראיין: </a:t>
            </a:r>
            <a:r>
              <a:rPr lang="he-IL" sz="1900" dirty="0">
                <a:solidFill>
                  <a:schemeClr val="tx1">
                    <a:lumMod val="85000"/>
                    <a:lumOff val="15000"/>
                  </a:schemeClr>
                </a:solidFill>
              </a:rPr>
              <a:t>יש לך עבודה?</a:t>
            </a:r>
          </a:p>
          <a:p>
            <a:r>
              <a:rPr lang="he-IL" sz="1900" dirty="0">
                <a:solidFill>
                  <a:srgbClr val="FF0000"/>
                </a:solidFill>
              </a:rPr>
              <a:t>עלמה:</a:t>
            </a:r>
            <a:r>
              <a:rPr lang="he-IL" sz="1900" dirty="0">
                <a:solidFill>
                  <a:schemeClr val="tx1">
                    <a:lumMod val="85000"/>
                    <a:lumOff val="15000"/>
                  </a:schemeClr>
                </a:solidFill>
              </a:rPr>
              <a:t> הייתה לי עבודה בבית קפה ליד הבית שלי אך נאלצתי לעזוב אותה בסוף החופש הגדול</a:t>
            </a:r>
          </a:p>
          <a:p>
            <a:r>
              <a:rPr lang="he-IL" sz="1900" dirty="0">
                <a:solidFill>
                  <a:srgbClr val="FF0000"/>
                </a:solidFill>
              </a:rPr>
              <a:t>מראיין: </a:t>
            </a:r>
            <a:r>
              <a:rPr lang="he-IL" sz="1900" dirty="0">
                <a:solidFill>
                  <a:schemeClr val="tx1">
                    <a:lumMod val="85000"/>
                    <a:lumOff val="15000"/>
                  </a:schemeClr>
                </a:solidFill>
              </a:rPr>
              <a:t>איך מצאת את העבודה הזאת?</a:t>
            </a:r>
          </a:p>
          <a:p>
            <a:r>
              <a:rPr lang="he-IL" sz="1900" dirty="0">
                <a:solidFill>
                  <a:srgbClr val="FF0000"/>
                </a:solidFill>
              </a:rPr>
              <a:t>עלמה: </a:t>
            </a:r>
            <a:r>
              <a:rPr lang="he-IL" sz="1900" dirty="0">
                <a:solidFill>
                  <a:schemeClr val="tx1">
                    <a:lumMod val="85000"/>
                    <a:lumOff val="15000"/>
                  </a:schemeClr>
                </a:solidFill>
              </a:rPr>
              <a:t>לאחר שהייתי בהלוויה נכנסתי אל המקום ומשהו שם פתח לי את הלב. לפי דעתי מה שפתח לי את הלב הם האנשים החמים שהיו שם</a:t>
            </a:r>
          </a:p>
          <a:p>
            <a:r>
              <a:rPr lang="he-IL" sz="1900" dirty="0">
                <a:solidFill>
                  <a:srgbClr val="FF0000"/>
                </a:solidFill>
              </a:rPr>
              <a:t>מראיין: </a:t>
            </a:r>
            <a:r>
              <a:rPr lang="he-IL" sz="1900" dirty="0">
                <a:solidFill>
                  <a:schemeClr val="tx1">
                    <a:lumMod val="85000"/>
                    <a:lumOff val="15000"/>
                  </a:schemeClr>
                </a:solidFill>
              </a:rPr>
              <a:t>האם יצא לך לחוות אובדן של מישהו אחר?</a:t>
            </a:r>
          </a:p>
          <a:p>
            <a:r>
              <a:rPr lang="he-IL" sz="1900" dirty="0">
                <a:solidFill>
                  <a:srgbClr val="FF0000"/>
                </a:solidFill>
              </a:rPr>
              <a:t>עלמה: </a:t>
            </a:r>
            <a:r>
              <a:rPr lang="he-IL" sz="1900" dirty="0">
                <a:solidFill>
                  <a:schemeClr val="tx1">
                    <a:lumMod val="85000"/>
                    <a:lumOff val="15000"/>
                  </a:schemeClr>
                </a:solidFill>
              </a:rPr>
              <a:t>כן. זה הייתה שכנתי, שמה היה גברת צ'אחרי וכשהייתי בהלווייתה ראיתי את נכדה לאחר מכן נפגשנו עוד כמה פעמים והוא אפילו לקחת את מספר הטלפון שלי והציע לי ללכת איתו להופעה אבל סירבתי לו והלכתי במקום עם חברתי</a:t>
            </a:r>
          </a:p>
          <a:p>
            <a:endParaRPr lang="en-IL" dirty="0"/>
          </a:p>
        </p:txBody>
      </p:sp>
    </p:spTree>
    <p:extLst>
      <p:ext uri="{BB962C8B-B14F-4D97-AF65-F5344CB8AC3E}">
        <p14:creationId xmlns:p14="http://schemas.microsoft.com/office/powerpoint/2010/main" val="2953728278"/>
      </p:ext>
    </p:extLst>
  </p:cSld>
  <p:clrMapOvr>
    <a:masterClrMapping/>
  </p:clrMapOvr>
</p:sld>
</file>

<file path=ppt/theme/theme1.xml><?xml version="1.0" encoding="utf-8"?>
<a:theme xmlns:a="http://schemas.openxmlformats.org/drawingml/2006/main" name="פיאה">
  <a:themeElements>
    <a:clrScheme name="פיאה">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פיאה">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פיאה">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Facet</Template>
  <TotalTime>33</TotalTime>
  <Words>271</Words>
  <Application>Microsoft Office PowerPoint</Application>
  <PresentationFormat>מסך רחב</PresentationFormat>
  <Paragraphs>22</Paragraphs>
  <Slides>1</Slides>
  <Notes>1</Notes>
  <HiddenSlides>0</HiddenSlides>
  <MMClips>0</MMClips>
  <ScaleCrop>false</ScaleCrop>
  <HeadingPairs>
    <vt:vector size="6" baseType="variant">
      <vt:variant>
        <vt:lpstr>גופנים בשימוש</vt:lpstr>
      </vt:variant>
      <vt:variant>
        <vt:i4>4</vt:i4>
      </vt:variant>
      <vt:variant>
        <vt:lpstr>ערכת נושא</vt:lpstr>
      </vt:variant>
      <vt:variant>
        <vt:i4>1</vt:i4>
      </vt:variant>
      <vt:variant>
        <vt:lpstr>כותרות שקופיות</vt:lpstr>
      </vt:variant>
      <vt:variant>
        <vt:i4>1</vt:i4>
      </vt:variant>
    </vt:vector>
  </HeadingPairs>
  <TitlesOfParts>
    <vt:vector size="6" baseType="lpstr">
      <vt:lpstr>Aptos</vt:lpstr>
      <vt:lpstr>Arial</vt:lpstr>
      <vt:lpstr>Trebuchet MS</vt:lpstr>
      <vt:lpstr>Wingdings 3</vt:lpstr>
      <vt:lpstr>פיאה</vt:lpstr>
      <vt:lpstr>והיום בכתבת השער: נערה בת 16 שחוותה אובדן בחייה בראיון מיוחד</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והיום בכתבת השער: נערה בת 16 שחוותה אובדן בחייה בראיון מיוחד</dc:title>
  <dc:creator>Shai Rosenblum</dc:creator>
  <cp:lastModifiedBy>Shai Rosenblum</cp:lastModifiedBy>
  <cp:revision>1</cp:revision>
  <dcterms:created xsi:type="dcterms:W3CDTF">2024-05-02T13:21:59Z</dcterms:created>
  <dcterms:modified xsi:type="dcterms:W3CDTF">2024-05-02T13:55:15Z</dcterms:modified>
</cp:coreProperties>
</file>