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69D50A-2632-41CB-9468-9A957F0FD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8852862-160C-4EFD-BB3B-5A7E952E9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7A94499-8691-4514-8100-A1A6142F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ABB9010-5725-4F0B-93B7-B0FD94DC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E17794-7038-45A2-ABA0-AFF0270E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6312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F107BF-4186-4D30-AE2D-23F5CB97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9FFCC13-2276-458F-9752-8F2FE2B7C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7DDC3-ED58-4BDD-B9D1-F6BD0127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F180514-A23E-4A38-BDD3-5A14B912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AB5ACCF-1861-409B-907D-B9F7DB27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323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EA00D0F-1A64-4AB1-A2CB-D37F43A6F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72757FF-6F2F-480D-A177-3CB9189C6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5368DC-E8A5-4A8A-8C35-26B46F72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867BC09-66A9-4F15-8286-334FF8EF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F28725-B108-45EB-8D8B-7F6229B5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4123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9CD2D-3CCB-4173-9610-6FE8F642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ECCD8BB-FC68-411D-8FC6-287C4E33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636C6A6-B0C6-4106-9595-9752E44F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5AA67CB-6C98-4963-89B4-FEB4427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E301DB-CD5A-428C-ACEC-69020218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6940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39FAB1-3318-4427-9C99-29C59FB5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5BA7790-F147-409D-A0F1-36E4D11E5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066E0CE-378C-48D9-A81B-C31CBB89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33E5F5D-E288-44B9-A53C-6A2DD7C8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FEBF2CB-6A27-47A0-81DE-5EA9DD2F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5848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65AA55-B205-4F95-9C19-D58FFCEE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5218198-6F80-4BB3-889C-691E5FF4C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CE830B8-42D6-4D92-9E38-5AF3EEBAA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5AB6AB5-607F-4EBD-9501-666E433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3763D63-453C-4ED5-86FF-B9CEEE7B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EE53043-5561-4D89-8583-C3191D50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2315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79A2BD-A112-4650-9C18-EC2F5E0E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7E8CBC5-615E-4A52-A993-0FF6891AF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4B31485-1EA0-456C-B56C-97A5044A0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47CEFAA-CD46-49E7-9FED-327A5EAAE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5621E35-CD15-4C17-9880-B0DAE7CB7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170F356-A0DA-417B-89D6-27F810C7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EDD0E53-7A12-4718-A131-BACA9B12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9A2CF61-A759-4321-9406-0B177475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7175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4347B9-1362-4C44-BA8B-3C898DDF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D7A204C-F146-4633-8E7C-267042DA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41A73F8-7D0A-4CBB-A0AE-1E2DAD31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E594202-A026-4783-8C13-5BA87C99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4345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3897CAD-992F-4C13-B157-E6DC28325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D4C121E-258A-41D5-BDB8-6F2B7A69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BB772B8-78A2-404A-AD0F-3F9A6EB2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641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BAB28F-623A-41F3-9012-9BE73DF2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8BF958F-C87D-4BF1-983E-30AC76CD8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166FA12-1994-43AB-92C2-0CB6AB6EC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80FB848-533A-42A5-A55C-66774C92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FF24E00-9156-4EAF-9C58-A9A0DE41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E38818A-F557-4BD8-9458-5F1C8324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8967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1991D2-0F31-40AC-BAE4-1FE103C1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520E0B0-831F-4EEB-B8F6-61B2FC008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49E657C-376E-4AB1-BA04-EFDE96C06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F7BE93B-18AF-45F3-ABAB-8814F17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3561E06-4B86-406C-A1A1-554D30C6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3461F95-8814-4E13-8A38-F0FA733E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6727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84F6CA4-9E6C-4D7B-89A0-3D040CB7F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017F02-F30E-45CE-A451-21CDCD3A2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9BA30F3-EE7D-4756-80AF-D10454E58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9F1F-6AA0-4DCF-AA28-C539AD8F8F96}" type="datetimeFigureOut">
              <a:rPr lang="en-IL" smtClean="0"/>
              <a:t>15/04/2024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2F6E87-7E89-4A36-976B-478323854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EF4206-9962-4AD1-9EE0-4EF0DBD07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81E5-F16C-45C2-B071-52C1BDE6FE4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6385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D529D1-C49C-48EA-B83B-ECAB54582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-792162"/>
            <a:ext cx="9144000" cy="1655762"/>
          </a:xfrm>
        </p:spPr>
        <p:txBody>
          <a:bodyPr/>
          <a:lstStyle/>
          <a:p>
            <a:r>
              <a:rPr lang="he-IL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"מאחורי הקלעים של עלמה"</a:t>
            </a:r>
            <a:endParaRPr lang="en-IL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51EE988-B7DA-4FB8-8A22-2FAD5CCC7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609601"/>
            <a:ext cx="12020550" cy="61722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he-IL" sz="5600" dirty="0">
                <a:latin typeface="Aharoni" panose="02010803020104030203" pitchFamily="2" charset="-79"/>
                <a:cs typeface="Aharoni" panose="02010803020104030203" pitchFamily="2" charset="-79"/>
              </a:rPr>
              <a:t>פגשתי את עלמה בהשקת הספר "הפחד לדרוס שליח פיצה" בעקבות אובדן אביה, חוש ההומור שלה משך את ליבי. גיליתי נערה מסקרנת.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שלום עלמה, מה שלומך?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שלום, אני בסדר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בעקבות הספר הייתי שמח לשאול אותך מספר שאלות.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מה היו מטרותיך לחופש?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מטרותיי היו להשיג עד סוף החופש חבר ועבודה.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איך הרגשת עם זה שלמיכל חברתך יש חבר?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הרגשתי שאני צלע שלישית ונדחפת לא קשורה כל כך.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למה את חשבת שאף פעם לה היה לך חבר?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כי אני לא חושבת שיש מישהו שיכול להכיל אותי או להתמודד.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מה הרגשת עם זה שבילו [ הבן שהיא פגשה בבית הקבות ] שהוא קרא לך עלמתי?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הרגשתי מזור רק אבי קרא לי כך ומאז שהוא נפטר לא שמעתי את המילה הזאת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למה אהבת לעבוד בבית הקפה "גן הברושים" 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היא הייתה עבודה קלה והיו בה פסקי זמן ארוכים של בטלה וקרבה למטולה [עובדת שם]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למה כעסת על הרופאים שטיפלו באביך?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 הרגשתי שהם פשוט נתנו לו למות בלי הזדמנות לחיות.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</a:t>
            </a:r>
            <a:r>
              <a:rPr lang="he-IL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למה אמא שלך חשבה שאת צריכה פסיכולוגית?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 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תמיד הייתי עצבנית, עם פרצוף חמוץ והוצאתי את כל הכעסים שלי עלייה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נגמר החופש, ונאלצת לעזוב את בית הקפה איך הרגשת?</a:t>
            </a:r>
          </a:p>
          <a:p>
            <a:pPr algn="r"/>
            <a:r>
              <a:rPr lang="he-IL" sz="44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עלמה- </a:t>
            </a:r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הרגשתי מבואסת בית הקפה היה חלק גדול ממני היה לי קשה להיפרד מכולם אבל לא היה לי ברירה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למה בעצם קוראים לספר "הפחד לדרוס שליח פיצה" ?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עלמה- כמו שאתה יודע היו לי 2 מטרות לקיץ עבודה שהשגתי וחבר שלא. מירי מבית הקפה תמיד סיפרה לי על הבן שלה וכל כך רציתי להכיר אותו אבל הוא היה שליח פיצה ונדרס.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מראיין- איך את מתארת את החופש שלך?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עלמה- משמעותי למדתי ממנו כל כך הרבה הכרתי אנשים חדשים התגברתי על מוות אבי והכי חשוב שאני תיקנתי את החמסין</a:t>
            </a:r>
          </a:p>
          <a:p>
            <a:pPr algn="r"/>
            <a:r>
              <a:rPr lang="he-IL" sz="4400" dirty="0">
                <a:latin typeface="Aharoni" panose="02010803020104030203" pitchFamily="2" charset="-79"/>
                <a:cs typeface="Aharoni" panose="02010803020104030203" pitchFamily="2" charset="-79"/>
              </a:rPr>
              <a:t>מראיין תודה רבה לך עלמה!</a:t>
            </a:r>
          </a:p>
          <a:p>
            <a:pPr algn="r"/>
            <a:endParaRPr lang="he-IL" dirty="0">
              <a:solidFill>
                <a:schemeClr val="tx1">
                  <a:lumMod val="95000"/>
                  <a:lumOff val="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endParaRPr lang="he-IL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endParaRPr lang="he-IL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24004708-8FCB-4B9D-9CD1-F532B3CFB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4" y="3771900"/>
            <a:ext cx="2962275" cy="3056156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5511B31C-5B68-E0FB-A411-E2C807999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87" y="1000124"/>
            <a:ext cx="3700463" cy="2619375"/>
          </a:xfrm>
          <a:prstGeom prst="rect">
            <a:avLst/>
          </a:prstGeom>
        </p:spPr>
      </p:pic>
      <p:sp>
        <p:nvSpPr>
          <p:cNvPr id="10" name="אליפסה 9">
            <a:extLst>
              <a:ext uri="{FF2B5EF4-FFF2-40B4-BE49-F238E27FC236}">
                <a16:creationId xmlns:a16="http://schemas.microsoft.com/office/drawing/2014/main" id="{A98E2DFC-F9D2-AF40-0876-E1186F18C1EE}"/>
              </a:ext>
            </a:extLst>
          </p:cNvPr>
          <p:cNvSpPr/>
          <p:nvPr/>
        </p:nvSpPr>
        <p:spPr>
          <a:xfrm>
            <a:off x="0" y="863600"/>
            <a:ext cx="1476375" cy="11176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4AB13AFB-48A0-9EE3-1763-3710DF94A690}"/>
              </a:ext>
            </a:extLst>
          </p:cNvPr>
          <p:cNvSpPr txBox="1"/>
          <p:nvPr/>
        </p:nvSpPr>
        <p:spPr>
          <a:xfrm>
            <a:off x="66675" y="1011019"/>
            <a:ext cx="119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"הפרטים הקטנים"</a:t>
            </a:r>
            <a:endParaRPr lang="en-IL" dirty="0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C7CBC4EF-F8E1-297D-12B5-2CC7008601D4}"/>
              </a:ext>
            </a:extLst>
          </p:cNvPr>
          <p:cNvSpPr/>
          <p:nvPr/>
        </p:nvSpPr>
        <p:spPr>
          <a:xfrm>
            <a:off x="619125" y="0"/>
            <a:ext cx="1295400" cy="7429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482C898A-EC99-CCAB-045C-7A116BD66500}"/>
              </a:ext>
            </a:extLst>
          </p:cNvPr>
          <p:cNvSpPr txBox="1"/>
          <p:nvPr/>
        </p:nvSpPr>
        <p:spPr>
          <a:xfrm>
            <a:off x="742950" y="76199"/>
            <a:ext cx="947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אביה </a:t>
            </a:r>
            <a:r>
              <a:rPr lang="he-IL" dirty="0" err="1"/>
              <a:t>קרדוניס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85173915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338</Words>
  <Application>Microsoft Office PowerPoint</Application>
  <PresentationFormat>מסך רחב</PresentationFormat>
  <Paragraphs>29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ערכת נושא Office</vt:lpstr>
      <vt:lpstr>"מאחורי הקלעים של עלמה"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"מאחורי הקלעים של עלמה"</dc:title>
  <dc:creator>User</dc:creator>
  <cp:lastModifiedBy>Motti</cp:lastModifiedBy>
  <cp:revision>6</cp:revision>
  <dcterms:created xsi:type="dcterms:W3CDTF">2024-04-10T11:10:33Z</dcterms:created>
  <dcterms:modified xsi:type="dcterms:W3CDTF">2024-04-15T13:45:14Z</dcterms:modified>
</cp:coreProperties>
</file>