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BA6079F-3BB3-5934-A14C-778C461D94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6B10A976-CB45-3EB8-52DD-119EC0789B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9606520-3F51-5F8F-CD89-D97581E98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54BF-19F1-400A-A77A-6298EF274CC3}" type="datetimeFigureOut">
              <a:rPr lang="he-IL" smtClean="0"/>
              <a:t>כ"ד/ניסן/תשפ"ד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4C1633B-4CC8-F235-6402-2A1AF7E5A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EB529A3-8F43-133E-19B5-BE689EC0F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5B3D-F68C-45C0-8026-84B9DFC8E75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80624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26A32AD-9ECA-6B3D-75D3-5B74E1022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AD5FE8B6-D681-2A40-26C1-41E4DCFAB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42EC1E3-4B37-E728-3598-8A07BF49E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54BF-19F1-400A-A77A-6298EF274CC3}" type="datetimeFigureOut">
              <a:rPr lang="he-IL" smtClean="0"/>
              <a:t>כ"ד/ניסן/תשפ"ד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2329DB7-1F62-09B6-EEA0-9498C0C96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1319A91-EB9C-FA16-DED3-FB5288406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5B3D-F68C-45C0-8026-84B9DFC8E75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54587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D8D1B622-AE0A-A824-85F3-A37392A6B3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1533F8A2-376B-C1A9-D608-CC88A86BEE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4A350F7-9B88-BDBC-E2F5-54D07FB95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54BF-19F1-400A-A77A-6298EF274CC3}" type="datetimeFigureOut">
              <a:rPr lang="he-IL" smtClean="0"/>
              <a:t>כ"ד/ניסן/תשפ"ד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1033C3F-358E-15BE-1AFA-23FE9523F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0C9E247-F132-8671-74DC-C52050672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5B3D-F68C-45C0-8026-84B9DFC8E75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174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CF94BFF-EE75-95DA-9748-667405F7D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AEF0291-03EA-67D2-1713-85A46AA0D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1B772BA-A495-00F2-640D-B1C338B56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54BF-19F1-400A-A77A-6298EF274CC3}" type="datetimeFigureOut">
              <a:rPr lang="he-IL" smtClean="0"/>
              <a:t>כ"ד/ניסן/תשפ"ד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D336D7D-8F83-DABA-30A4-EA27B912A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6DF7D49-E193-FC8A-89F9-1516648B3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5B3D-F68C-45C0-8026-84B9DFC8E75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78698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5511A5F-8D19-9932-116B-0BE4DDA59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A6B81C3C-5554-C15D-23E4-79109DE8E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6A94481-6732-9110-33CC-09760B175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54BF-19F1-400A-A77A-6298EF274CC3}" type="datetimeFigureOut">
              <a:rPr lang="he-IL" smtClean="0"/>
              <a:t>כ"ד/ניסן/תשפ"ד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7F53A2F-4116-AB3D-9BA3-2E0115465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55DDCFD-FD06-7666-A850-0FDDF0A9F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5B3D-F68C-45C0-8026-84B9DFC8E75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2454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08F5C61-581C-8CE0-3151-E7FDCEA9C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EC3FD12-625B-FF10-1CF8-E0B7D9DF2C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1154C847-6828-22F9-EDD5-27AFA6C23D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00F435D2-4D24-A29E-A5FF-BEFDE7E98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54BF-19F1-400A-A77A-6298EF274CC3}" type="datetimeFigureOut">
              <a:rPr lang="he-IL" smtClean="0"/>
              <a:t>כ"ד/ניסן/תשפ"ד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19B69982-9782-A376-63AD-2C6609A7B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AA9A73C9-A1E5-CF4A-F533-4D4ED6980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5B3D-F68C-45C0-8026-84B9DFC8E75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25353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36EAB35-02FB-E23C-2C72-428E94122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727A1126-5C2B-F57C-C773-343FE658F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79CC7A82-A755-FAFA-3F82-C5FF13109C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5C0B8F98-C2AA-16BA-A26E-CCFFDAF650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2AD8F67A-F0AC-28C1-BEE3-5EF3E4734E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12B464BE-B2B1-CBB4-2C34-8221AD8E3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54BF-19F1-400A-A77A-6298EF274CC3}" type="datetimeFigureOut">
              <a:rPr lang="he-IL" smtClean="0"/>
              <a:t>כ"ד/ניסן/תשפ"ד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8212E5D2-F4D4-0C69-6A66-A06B2FB6B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4466F5D4-EEFB-852B-F899-93930C68E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5B3D-F68C-45C0-8026-84B9DFC8E75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6588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B7BFD95-BB5F-D245-CEA9-B9B9BEAD8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3B9B3D28-5D39-A341-23B0-FB4DED15D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54BF-19F1-400A-A77A-6298EF274CC3}" type="datetimeFigureOut">
              <a:rPr lang="he-IL" smtClean="0"/>
              <a:t>כ"ד/ניסן/תשפ"ד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DB4BDB3D-2C9C-7496-95F1-807BD194F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EC66C3B6-CDE3-F382-7C7C-BA70E5E19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5B3D-F68C-45C0-8026-84B9DFC8E75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279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672322B6-B78B-4E6B-5306-88D6572E7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54BF-19F1-400A-A77A-6298EF274CC3}" type="datetimeFigureOut">
              <a:rPr lang="he-IL" smtClean="0"/>
              <a:t>כ"ד/ניסן/תשפ"ד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0107A085-B12E-1FD1-1F26-A0B59832A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8ED2BE0-6B82-15C7-7FCA-8A3D5C3D6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5B3D-F68C-45C0-8026-84B9DFC8E75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0713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0680171-4990-603A-6347-DE2DE38EB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9F71855-711B-9511-B58F-83D40A0D8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70068988-D4AA-EB7B-0782-B4B3510D83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6B6CF5D8-1057-EDAC-1870-7051F8845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54BF-19F1-400A-A77A-6298EF274CC3}" type="datetimeFigureOut">
              <a:rPr lang="he-IL" smtClean="0"/>
              <a:t>כ"ד/ניסן/תשפ"ד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DF2ADD1C-279F-D87A-E9A6-2C69BB1DF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A321A652-6220-7081-6DFE-9633E19F2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5B3D-F68C-45C0-8026-84B9DFC8E75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7249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AAB617B-5BA7-5D96-7AF5-1A1DF05CD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801BE2EA-24F2-6409-7AC4-25A71F54D8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944FE119-D4B8-CA50-C026-083AB17565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BE8DFF7D-84D2-D203-98DB-0F56D1896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54BF-19F1-400A-A77A-6298EF274CC3}" type="datetimeFigureOut">
              <a:rPr lang="he-IL" smtClean="0"/>
              <a:t>כ"ד/ניסן/תשפ"ד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32728FF-002C-6FAD-3E3B-B4C9751CF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1228F83-4810-B63A-BAD3-CF65949CE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55B3D-F68C-45C0-8026-84B9DFC8E75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966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E8BAAF3B-223C-9131-BB5D-346723986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5E4C63E4-40A4-4FFB-BD2E-6FA044191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3C30B2C-4E94-7D31-82F1-0D76782471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72B54BF-19F1-400A-A77A-6298EF274CC3}" type="datetimeFigureOut">
              <a:rPr lang="he-IL" smtClean="0"/>
              <a:t>כ"ד/ניסן/תשפ"ד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F254A11-96F4-9F5C-62FB-FB7B9D791F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ABE76B6-A836-1016-B76D-22FE487AB2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1A55B3D-F68C-45C0-8026-84B9DFC8E75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0175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EE2ACFE-6552-BBA4-324F-3584F5A6B4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31458" y="1023889"/>
            <a:ext cx="2729133" cy="804911"/>
          </a:xfrm>
        </p:spPr>
        <p:txBody>
          <a:bodyPr>
            <a:normAutofit fontScale="90000"/>
          </a:bodyPr>
          <a:lstStyle/>
          <a:p>
            <a:r>
              <a:rPr lang="he-IL" dirty="0"/>
              <a:t>סיפורה של עלמה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30BE4DE2-87B1-2C86-72C3-FB4511E70A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7286"/>
            <a:ext cx="6818142" cy="6386732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he-IL" sz="4900" dirty="0"/>
              <a:t>מראיינת: מה שלומך עלמה?</a:t>
            </a:r>
          </a:p>
          <a:p>
            <a:pPr algn="r"/>
            <a:r>
              <a:rPr lang="he-IL" sz="4900" dirty="0"/>
              <a:t>עלמה: בסדר גמור</a:t>
            </a:r>
          </a:p>
          <a:p>
            <a:pPr algn="r"/>
            <a:r>
              <a:rPr lang="he-IL" sz="4900" dirty="0"/>
              <a:t>מראיינת: בואי נתחיל בראיון</a:t>
            </a:r>
          </a:p>
          <a:p>
            <a:pPr algn="r"/>
            <a:r>
              <a:rPr lang="he-IL" sz="4900" dirty="0"/>
              <a:t>עלמה: כמובן</a:t>
            </a:r>
          </a:p>
          <a:p>
            <a:pPr algn="r"/>
            <a:r>
              <a:rPr lang="he-IL" sz="4900" dirty="0"/>
              <a:t>1.מראיין: מה עשית בקיץ?</a:t>
            </a:r>
          </a:p>
          <a:p>
            <a:pPr algn="r"/>
            <a:r>
              <a:rPr lang="he-IL" sz="4900" dirty="0"/>
              <a:t>עלמה: בקיץ היו לי שתי מטרות למצוא חבר ועבודה.</a:t>
            </a:r>
          </a:p>
          <a:p>
            <a:pPr algn="r"/>
            <a:r>
              <a:rPr lang="he-IL" sz="4900" dirty="0"/>
              <a:t>2. מראיין: איפה עבדת בקיץ?</a:t>
            </a:r>
          </a:p>
          <a:p>
            <a:pPr algn="r"/>
            <a:r>
              <a:rPr lang="he-IL" sz="4900" dirty="0"/>
              <a:t>עלמה: עבדתי בבית קפה</a:t>
            </a:r>
          </a:p>
          <a:p>
            <a:pPr algn="r"/>
            <a:r>
              <a:rPr lang="he-IL" sz="4900" dirty="0"/>
              <a:t>3. מראיין: איזה תחושות עלו בך שקראת את המכתבים שאביך השאיר לך?</a:t>
            </a:r>
          </a:p>
          <a:p>
            <a:pPr algn="r"/>
            <a:r>
              <a:rPr lang="he-IL" sz="4900" dirty="0"/>
              <a:t>עלמה: הרגשות שהיו לי זה עצב כאס ואשמה עצמית</a:t>
            </a:r>
          </a:p>
          <a:p>
            <a:pPr algn="r"/>
            <a:r>
              <a:rPr lang="he-IL" sz="4900" dirty="0"/>
              <a:t>4. מראיין: </a:t>
            </a:r>
            <a:r>
              <a:rPr lang="he-IL" sz="4900" dirty="0" err="1"/>
              <a:t>אחך</a:t>
            </a:r>
            <a:r>
              <a:rPr lang="he-IL" sz="4900" dirty="0"/>
              <a:t> הרגשת ששמעת שלמיכל יש חבר</a:t>
            </a:r>
          </a:p>
          <a:p>
            <a:pPr algn="r"/>
            <a:r>
              <a:rPr lang="he-IL" sz="4900" dirty="0"/>
              <a:t>עלמה: תחושת קינאה וכעס</a:t>
            </a:r>
          </a:p>
          <a:p>
            <a:pPr algn="r"/>
            <a:r>
              <a:rPr lang="he-IL" sz="4900" dirty="0"/>
              <a:t>5. מראיין: כיצד ישפיע המוות של אביך עם אמא שלך?</a:t>
            </a:r>
          </a:p>
          <a:p>
            <a:pPr algn="r"/>
            <a:r>
              <a:rPr lang="he-IL" sz="4900" dirty="0"/>
              <a:t>עלמה: המוות של אבי השפיע לרעה ביחסים שלי עם אמי</a:t>
            </a:r>
          </a:p>
          <a:p>
            <a:pPr algn="r"/>
            <a:r>
              <a:rPr lang="he-IL" sz="4900" dirty="0"/>
              <a:t>6. </a:t>
            </a:r>
            <a:r>
              <a:rPr lang="he-IL" sz="4900" dirty="0" err="1"/>
              <a:t>מראיין:כיצד</a:t>
            </a:r>
            <a:r>
              <a:rPr lang="he-IL" sz="4900" dirty="0"/>
              <a:t> הרגשת שהתוכניות של החופש השתבשו לכן?</a:t>
            </a:r>
          </a:p>
          <a:p>
            <a:pPr algn="r"/>
            <a:r>
              <a:rPr lang="he-IL" sz="4900" dirty="0"/>
              <a:t>עלמה: כאס ואכזבה</a:t>
            </a:r>
          </a:p>
          <a:p>
            <a:pPr algn="r"/>
            <a:r>
              <a:rPr lang="he-IL" sz="4900" dirty="0"/>
              <a:t>7. מראיין: מה גרם לך לפתוח את במכתבים של אביך לאחר שנתיים</a:t>
            </a:r>
          </a:p>
          <a:p>
            <a:pPr algn="r"/>
            <a:r>
              <a:rPr lang="he-IL" sz="4900" dirty="0"/>
              <a:t>עלמה: מה שגרם לי לפתוח זה הגעגוע לאבא</a:t>
            </a:r>
          </a:p>
          <a:p>
            <a:pPr algn="r"/>
            <a:r>
              <a:rPr lang="he-IL" sz="4900" dirty="0"/>
              <a:t>8.מראיין: מה אבא שלך נפטר?</a:t>
            </a:r>
          </a:p>
          <a:p>
            <a:pPr algn="r"/>
            <a:r>
              <a:rPr lang="he-IL" sz="4900" dirty="0"/>
              <a:t>עלמה: אבי נפטר ממחלה</a:t>
            </a:r>
          </a:p>
          <a:p>
            <a:pPr algn="r"/>
            <a:r>
              <a:rPr lang="he-IL" sz="4900" dirty="0"/>
              <a:t>9. מראיין: מדוע את אוהבת את גן הברושים?</a:t>
            </a:r>
          </a:p>
          <a:p>
            <a:pPr algn="r"/>
            <a:r>
              <a:rPr lang="he-IL" sz="4900" dirty="0"/>
              <a:t>עלמה: </a:t>
            </a:r>
            <a:r>
              <a:rPr lang="he-IL" sz="4900" dirty="0" err="1"/>
              <a:t>מכיון</a:t>
            </a:r>
            <a:r>
              <a:rPr lang="he-IL" sz="4900" dirty="0"/>
              <a:t>  לידו בית קפה קטן שאני </a:t>
            </a:r>
            <a:r>
              <a:rPr lang="he-IL" sz="4900" dirty="0" err="1"/>
              <a:t>התיידתי</a:t>
            </a:r>
            <a:r>
              <a:rPr lang="he-IL" sz="4900" dirty="0"/>
              <a:t> מאוד עם בעלת בית הקפה</a:t>
            </a:r>
          </a:p>
          <a:p>
            <a:pPr algn="r"/>
            <a:r>
              <a:rPr lang="he-IL" sz="4900" dirty="0"/>
              <a:t>10.מראיין: במה עבדת בבית הקפה?</a:t>
            </a:r>
          </a:p>
          <a:p>
            <a:pPr algn="r"/>
            <a:r>
              <a:rPr lang="he-IL" sz="4900" dirty="0"/>
              <a:t>עלמה: עבדתי כמלצרית</a:t>
            </a:r>
          </a:p>
          <a:p>
            <a:pPr algn="r"/>
            <a:endParaRPr lang="he-IL" dirty="0"/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F12D9826-92AD-2D7C-12B6-C60CAA05B0EC}"/>
              </a:ext>
            </a:extLst>
          </p:cNvPr>
          <p:cNvSpPr txBox="1"/>
          <p:nvPr/>
        </p:nvSpPr>
        <p:spPr>
          <a:xfrm>
            <a:off x="8922704" y="1644134"/>
            <a:ext cx="294664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/>
              <a:t>מגזין סף השבוע, גיליון מספר 8</a:t>
            </a:r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C35EB52D-8454-3726-70F7-086940A4DC9B}"/>
              </a:ext>
            </a:extLst>
          </p:cNvPr>
          <p:cNvSpPr txBox="1"/>
          <p:nvPr/>
        </p:nvSpPr>
        <p:spPr>
          <a:xfrm>
            <a:off x="8401727" y="2013466"/>
            <a:ext cx="3467616" cy="178510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200" dirty="0"/>
              <a:t>היום תפגשו ילדה מהממת </a:t>
            </a:r>
          </a:p>
          <a:p>
            <a:r>
              <a:rPr lang="he-IL" sz="2200" dirty="0"/>
              <a:t>שרק בת 16 וכבר עברה הרבה</a:t>
            </a:r>
          </a:p>
          <a:p>
            <a:r>
              <a:rPr lang="he-IL" sz="2200" dirty="0"/>
              <a:t>טלטלות בחייה. שמה הוא </a:t>
            </a:r>
          </a:p>
          <a:p>
            <a:r>
              <a:rPr lang="he-IL" sz="2200" dirty="0"/>
              <a:t>עלמה והיום </a:t>
            </a:r>
          </a:p>
          <a:p>
            <a:r>
              <a:rPr lang="he-IL" sz="2200" dirty="0"/>
              <a:t>נשאל אותה כמה שאלות</a:t>
            </a:r>
            <a:r>
              <a:rPr lang="he-IL" dirty="0"/>
              <a:t>.</a:t>
            </a:r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0395F1CA-0E84-CB29-DB68-D0F70F578F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9380" y="3992807"/>
            <a:ext cx="2661211" cy="2661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95341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237</Words>
  <Application>Microsoft Office PowerPoint</Application>
  <PresentationFormat>מסך רחב</PresentationFormat>
  <Paragraphs>31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ערכת נושא Office</vt:lpstr>
      <vt:lpstr>סיפורה של עלמה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סיפורה של עלמה</dc:title>
  <dc:creator>תמיכת IT - מיאלמה</dc:creator>
  <cp:lastModifiedBy>תמיכת IT - מיאלמה</cp:lastModifiedBy>
  <cp:revision>1</cp:revision>
  <dcterms:created xsi:type="dcterms:W3CDTF">2024-05-02T17:17:13Z</dcterms:created>
  <dcterms:modified xsi:type="dcterms:W3CDTF">2024-05-02T18:31:23Z</dcterms:modified>
</cp:coreProperties>
</file>