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484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273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59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13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920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008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1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08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389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793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2E92-769D-42E6-9F6A-055FE1227106}" type="datetimeFigureOut">
              <a:rPr lang="he-IL" smtClean="0"/>
              <a:t>י"ח/ניסן/תשפ"ד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C2875-C8E7-4ED4-8D8F-F4180C1F66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556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2991" y="662947"/>
            <a:ext cx="22790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שם מגזין:</a:t>
            </a:r>
          </a:p>
          <a:p>
            <a:r>
              <a:rPr lang="he-IL" dirty="0" smtClean="0"/>
              <a:t>סיפורים מהחיים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731852" y="373175"/>
            <a:ext cx="45020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מאת: רועי </a:t>
            </a:r>
            <a:r>
              <a:rPr lang="he-IL" dirty="0" err="1" smtClean="0"/>
              <a:t>שוהנדלר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865152" y="690156"/>
            <a:ext cx="84113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פתיח: עלמה היא נערה צעירה אבל כבר עברה דברים לא פשוטים בחייה. היא מתמודדת עם קשיים רגשיים. כעת נכיר את סיפורה יותר מקרוב. 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894202" y="373175"/>
            <a:ext cx="47565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מי דרס את שליח הפיצה?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318783" y="293615"/>
            <a:ext cx="18371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26\4\24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7650759" y="381781"/>
            <a:ext cx="26257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מספר גיליון: 21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99240" y="1363696"/>
            <a:ext cx="10356208" cy="51090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u="sng" dirty="0" smtClean="0"/>
              <a:t>ראיון </a:t>
            </a:r>
            <a:r>
              <a:rPr lang="he-IL" u="sng" dirty="0" smtClean="0"/>
              <a:t>עם עלמה</a:t>
            </a:r>
          </a:p>
          <a:p>
            <a:r>
              <a:rPr lang="he-IL" sz="1400" dirty="0" smtClean="0"/>
              <a:t>מראיין: מה היו היחסים בינך ובין אביך? </a:t>
            </a:r>
          </a:p>
          <a:p>
            <a:r>
              <a:rPr lang="he-IL" sz="1400" dirty="0" smtClean="0"/>
              <a:t>עלמה: אהבתי אותו המון, והוא גם אהב אותי אהבה גדולה ונתן לי עצות טובות.</a:t>
            </a:r>
          </a:p>
          <a:p>
            <a:r>
              <a:rPr lang="he-IL" sz="1400" dirty="0" smtClean="0"/>
              <a:t>מראיין: אילו עצות נתן לך אביך במכתביו?</a:t>
            </a:r>
          </a:p>
          <a:p>
            <a:r>
              <a:rPr lang="he-IL" sz="1400" dirty="0" smtClean="0"/>
              <a:t>עלמה: העצות שלו היו לאהוב, להשתמש בהומור, להאמין בטוב שבעולם לעשות דברים שאוהבים, ולא רק לחלום עליהם.</a:t>
            </a:r>
          </a:p>
          <a:p>
            <a:r>
              <a:rPr lang="he-IL" sz="1400" dirty="0" smtClean="0"/>
              <a:t>מראיין: מי הייתה רבקה שחרי בשבילך?</a:t>
            </a:r>
          </a:p>
          <a:p>
            <a:r>
              <a:rPr lang="he-IL" sz="1400" dirty="0" smtClean="0"/>
              <a:t>עלמה: היא הייתה השכנה הזקנה מדירה 2. היא דאגה לי לאוכל </a:t>
            </a:r>
            <a:r>
              <a:rPr lang="he-IL" sz="1400" dirty="0" err="1" smtClean="0"/>
              <a:t>כשאמא</a:t>
            </a:r>
            <a:r>
              <a:rPr lang="he-IL" sz="1400" dirty="0" smtClean="0"/>
              <a:t> לא הייתה בבית, חשבתי עליה שהיא אישה טובה בסתר. כשהיא נפטרה, החלטתי ללכת להלוויה שלה. זה הגיע לה כטובה ממני.</a:t>
            </a:r>
          </a:p>
          <a:p>
            <a:r>
              <a:rPr lang="he-IL" sz="1400" dirty="0" smtClean="0"/>
              <a:t>מראיין: איך הצלחת למצוא עבודה?</a:t>
            </a:r>
          </a:p>
          <a:p>
            <a:r>
              <a:rPr lang="he-IL" sz="1400" dirty="0" smtClean="0"/>
              <a:t>עלמה: בהלוויה של גברת שחר הגיע איש זקן עם </a:t>
            </a:r>
            <a:r>
              <a:rPr lang="he-IL" sz="1400" dirty="0" smtClean="0"/>
              <a:t>כובע, והוא </a:t>
            </a:r>
            <a:r>
              <a:rPr lang="he-IL" sz="1400" dirty="0" smtClean="0"/>
              <a:t>ליווה אותי לבית קפה לשתות </a:t>
            </a:r>
            <a:r>
              <a:rPr lang="he-IL" sz="1400" dirty="0" smtClean="0"/>
              <a:t>מים (</a:t>
            </a:r>
            <a:r>
              <a:rPr lang="he-IL" sz="1400" dirty="0" smtClean="0"/>
              <a:t>ראה שאני מיובשת</a:t>
            </a:r>
            <a:r>
              <a:rPr lang="he-IL" sz="1400" dirty="0" smtClean="0"/>
              <a:t>). </a:t>
            </a:r>
            <a:r>
              <a:rPr lang="he-IL" sz="1400" dirty="0" smtClean="0"/>
              <a:t>בעלת הקפה, </a:t>
            </a:r>
            <a:r>
              <a:rPr lang="he-IL" sz="1400" dirty="0" smtClean="0"/>
              <a:t>מטולה</a:t>
            </a:r>
            <a:r>
              <a:rPr lang="he-IL" sz="1400" dirty="0" smtClean="0"/>
              <a:t>, הציעה לי עבודה אצלה.</a:t>
            </a:r>
          </a:p>
          <a:p>
            <a:r>
              <a:rPr lang="he-IL" sz="1400" dirty="0" smtClean="0"/>
              <a:t>מראיין: איפה פגשת את מירי המורה? </a:t>
            </a:r>
          </a:p>
          <a:p>
            <a:r>
              <a:rPr lang="he-IL" sz="1400" dirty="0" smtClean="0"/>
              <a:t>עלמה: פגשתי את מירי בבית הקפה של </a:t>
            </a:r>
            <a:r>
              <a:rPr lang="he-IL" sz="1400" dirty="0" smtClean="0"/>
              <a:t>מטולה</a:t>
            </a:r>
            <a:r>
              <a:rPr lang="he-IL" sz="1400" dirty="0" smtClean="0"/>
              <a:t>. היא ישבה וקראה ספר.</a:t>
            </a:r>
          </a:p>
          <a:p>
            <a:r>
              <a:rPr lang="he-IL" sz="1400" dirty="0" smtClean="0"/>
              <a:t>מראיין: מה אמרה לך מירי? איך הרגשת?</a:t>
            </a:r>
          </a:p>
          <a:p>
            <a:r>
              <a:rPr lang="he-IL" sz="1400" dirty="0" smtClean="0"/>
              <a:t>עלמה: היא אמרה שאילו יכלה הייתה מכירה לי את בנה יואב. הרגשתי מופתעת וסקרנית</a:t>
            </a:r>
            <a:r>
              <a:rPr lang="he-IL" sz="1400" dirty="0" smtClean="0"/>
              <a:t>.</a:t>
            </a:r>
            <a:endParaRPr lang="en-US" sz="1400" dirty="0" smtClean="0"/>
          </a:p>
          <a:p>
            <a:r>
              <a:rPr lang="he-IL" sz="1400" dirty="0" smtClean="0"/>
              <a:t>מראיין: מה סיפרו לך על ביל"ו, נער הליווי?</a:t>
            </a:r>
          </a:p>
          <a:p>
            <a:r>
              <a:rPr lang="he-IL" sz="1400" dirty="0" smtClean="0"/>
              <a:t>עלמה: הוא ברח מחיילים שרצחו את משפחתו, ולא הצליח להגיע להלוויותיהם. לכן הגיע לכל הלוויה והקדיש חלק ממנה למשפחתו.</a:t>
            </a:r>
          </a:p>
          <a:p>
            <a:r>
              <a:rPr lang="he-IL" sz="1400" dirty="0" smtClean="0"/>
              <a:t>מראיין: מדוע הסכמת לצאת עם בר, למרות שלא מצא חן בעיניך?</a:t>
            </a:r>
          </a:p>
          <a:p>
            <a:r>
              <a:rPr lang="he-IL" sz="1400" dirty="0" smtClean="0"/>
              <a:t>עלמה: רציתי להרגיש נורמלית ולבלות.</a:t>
            </a:r>
          </a:p>
          <a:p>
            <a:r>
              <a:rPr lang="he-IL" sz="1400" dirty="0" smtClean="0"/>
              <a:t>מראיין: מדוע מירי לא יכלה להכיר לך את הבן שלה?</a:t>
            </a:r>
          </a:p>
          <a:p>
            <a:r>
              <a:rPr lang="he-IL" sz="1400" dirty="0" smtClean="0"/>
              <a:t>עלמה: מפני שהוא נהרג בתאונת דרכים. הוא היה שליח פיצה, ומכונית פגעה בו.</a:t>
            </a:r>
          </a:p>
          <a:p>
            <a:r>
              <a:rPr lang="he-IL" sz="1400" dirty="0" smtClean="0"/>
              <a:t>מראיין: האם תרצי להיות חברה של הנכד של רבקה שחרי?</a:t>
            </a:r>
          </a:p>
          <a:p>
            <a:r>
              <a:rPr lang="he-IL" sz="1400" dirty="0" smtClean="0"/>
              <a:t>עלמה: וואו, אני חושבת שכן.</a:t>
            </a:r>
            <a:endParaRPr lang="he-IL" sz="1400" dirty="0" smtClean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2"/>
          <a:srcRect l="34555" t="-1816" r="-1470" b="9168"/>
          <a:stretch/>
        </p:blipFill>
        <p:spPr>
          <a:xfrm>
            <a:off x="10628852" y="3918241"/>
            <a:ext cx="1535186" cy="141773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/>
          <a:srcRect l="8943" t="-13251" r="-8943" b="13251"/>
          <a:stretch/>
        </p:blipFill>
        <p:spPr>
          <a:xfrm>
            <a:off x="10628852" y="1336487"/>
            <a:ext cx="1388378" cy="21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330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349</Words>
  <Application>Microsoft Office PowerPoint</Application>
  <PresentationFormat>מסך רחב</PresentationFormat>
  <Paragraphs>28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27</cp:revision>
  <dcterms:created xsi:type="dcterms:W3CDTF">2024-04-15T15:02:25Z</dcterms:created>
  <dcterms:modified xsi:type="dcterms:W3CDTF">2024-04-26T15:09:55Z</dcterms:modified>
</cp:coreProperties>
</file>