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sldIdLst>
    <p:sldId id="256" r:id="rId5"/>
    <p:sldId id="258" r:id="rId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01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customXml" Target="../customXml/item3.xml" /><Relationship Id="rId7" Type="http://schemas.openxmlformats.org/officeDocument/2006/relationships/presProps" Target="presProps.xml" /><Relationship Id="rId2" Type="http://schemas.openxmlformats.org/officeDocument/2006/relationships/customXml" Target="../customXml/item2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5" Type="http://schemas.openxmlformats.org/officeDocument/2006/relationships/slide" Target="slides/slide1.xml" /><Relationship Id="rId10" Type="http://schemas.openxmlformats.org/officeDocument/2006/relationships/tableStyles" Target="tableStyles.xml" /><Relationship Id="rId4" Type="http://schemas.openxmlformats.org/officeDocument/2006/relationships/slideMaster" Target="slideMasters/slideMaster1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62CF8EE-02CD-373E-4EA5-2A9527777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ECB59DE7-99CA-7348-86DD-9D31CEA7A4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B99C269-CB2B-B8B0-CE57-72445FE9E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C476-9EE1-4AA0-B8AF-4EA9CC013E82}" type="datetimeFigureOut">
              <a:rPr lang="he-IL" smtClean="0"/>
              <a:t>כ"ד/ניסן/תשפ"ד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A3C966E-3521-D422-FE2A-8EB01CEB1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73DEA59-38DC-9C8C-C75C-67FE492B5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A859-1970-42AC-BB60-D7F982F109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7803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896F08A-E253-B1FB-9EBF-B7EB692F3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B03A454A-65AB-B26D-E584-56191FC173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035AA5C-900B-B60A-C783-00263991C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C476-9EE1-4AA0-B8AF-4EA9CC013E82}" type="datetimeFigureOut">
              <a:rPr lang="he-IL" smtClean="0"/>
              <a:t>כ"ד/ניסן/תשפ"ד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6415D32-BF88-7389-8A87-4D4CE3F2C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6CF59F8-AA1E-D959-D219-A6F2198F3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A859-1970-42AC-BB60-D7F982F109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9233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96F9FAD7-CFA4-C40C-A5E1-64FD85EFEF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30CA23C7-4CB7-AF3A-E29C-43B9BF6A3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21E038D-F3B3-2889-28D0-84A2ED9F3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C476-9EE1-4AA0-B8AF-4EA9CC013E82}" type="datetimeFigureOut">
              <a:rPr lang="he-IL" smtClean="0"/>
              <a:t>כ"ד/ניסן/תשפ"ד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3D67EA9-2738-A05D-A8D9-A8E2A643D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83E7418-6377-DBAD-88E5-7BDB4D227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A859-1970-42AC-BB60-D7F982F109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919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14B72C0-A8E4-CF61-9FB5-F503CEDFC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A20D7A7-1293-DC66-65A5-982CF6EF4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BD2D6B3-3396-2E0A-FF31-FAA18C8A7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C476-9EE1-4AA0-B8AF-4EA9CC013E82}" type="datetimeFigureOut">
              <a:rPr lang="he-IL" smtClean="0"/>
              <a:t>כ"ד/ניסן/תשפ"ד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497C947-0E32-0939-71CD-3D89E4D26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F1C7946-1BFC-216F-8376-A22186CD4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A859-1970-42AC-BB60-D7F982F109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5223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C0F351D-668A-ED87-0741-33BCFBF4F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A99DCE1F-0BEB-283A-2459-8349E9C38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50EE83D-72C2-25FE-B365-19DFD04DF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C476-9EE1-4AA0-B8AF-4EA9CC013E82}" type="datetimeFigureOut">
              <a:rPr lang="he-IL" smtClean="0"/>
              <a:t>כ"ד/ניסן/תשפ"ד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07884D0-ED80-AC20-67DF-0E4F4ED7B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21B988A-DC01-1DD3-1614-56DE93AF8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A859-1970-42AC-BB60-D7F982F109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3937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F8234F6-FC77-8B60-2BF6-89C127CBB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572BDC0-2A5D-D011-01C3-D7E0553179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DE49F342-ACC2-6207-0714-227EB80932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651A473F-97B1-D778-E775-6695D5E82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C476-9EE1-4AA0-B8AF-4EA9CC013E82}" type="datetimeFigureOut">
              <a:rPr lang="he-IL" smtClean="0"/>
              <a:t>כ"ד/ניסן/תשפ"ד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328FF9E-5E9D-84DD-9C63-59B03BADA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1F4C149B-10EF-57B3-E875-40B6B879B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A859-1970-42AC-BB60-D7F982F109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8631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41AF465-F37B-FAAC-9DE7-F1B8F93C8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8760A08-0310-3CEF-03DC-4F16D11573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A7877146-3F41-CD15-8FFD-0704ECDEB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1004A737-80ED-CC10-4C81-0FF1442099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DE42DB1C-0E0E-2F4F-C1B2-CD09F48B35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BBBA32AC-64B7-A937-2F9D-E88EC9CCD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C476-9EE1-4AA0-B8AF-4EA9CC013E82}" type="datetimeFigureOut">
              <a:rPr lang="he-IL" smtClean="0"/>
              <a:t>כ"ד/ניסן/תשפ"ד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BBA17A43-D450-D8FD-402D-01D0CF6EB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32CD6FC1-84D9-CF0B-6065-AB3734A38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A859-1970-42AC-BB60-D7F982F109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714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46DAC71-D8CE-8D15-36BD-B9759E2D8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55ADC937-71E8-098F-7BEC-73FA41D2C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C476-9EE1-4AA0-B8AF-4EA9CC013E82}" type="datetimeFigureOut">
              <a:rPr lang="he-IL" smtClean="0"/>
              <a:t>כ"ד/ניסן/תשפ"ד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7AAE6ED6-8DBA-E174-2365-F55C7FBAA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B71EF4EB-7F16-DAC7-FF94-DBBA8569B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A859-1970-42AC-BB60-D7F982F109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3908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B4F6E6E1-5CB8-31A0-6637-4EE617D4C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C476-9EE1-4AA0-B8AF-4EA9CC013E82}" type="datetimeFigureOut">
              <a:rPr lang="he-IL" smtClean="0"/>
              <a:t>כ"ד/ניסן/תשפ"ד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AB42ACEC-5356-1A98-5D9E-ACA2DC09D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734F6EA0-91B5-3B28-826C-BDA1775C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A859-1970-42AC-BB60-D7F982F109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20959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043FE4A-5347-C4DC-F3DB-0E1E8DCE9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9AB414B-1AFE-5B9F-5B56-75FEEE375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03725E7E-6CFC-ECBA-BB08-DAE878C9A9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7E476604-E9D4-1B3D-2E93-A251EEA14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C476-9EE1-4AA0-B8AF-4EA9CC013E82}" type="datetimeFigureOut">
              <a:rPr lang="he-IL" smtClean="0"/>
              <a:t>כ"ד/ניסן/תשפ"ד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E1874207-AAAD-E87E-5C99-12127FBB1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6F80B4C0-43BC-F3B3-6C76-95277079C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A859-1970-42AC-BB60-D7F982F109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3209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1A66479-40F5-3773-B452-BEFEA3760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EE7F0CA3-5D64-9F5A-5F1C-05DA4337FF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054106C3-65B1-79AF-38B9-96608365BC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8FDE4832-28D9-0F6B-E4DF-AD6AAAC2D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C476-9EE1-4AA0-B8AF-4EA9CC013E82}" type="datetimeFigureOut">
              <a:rPr lang="he-IL" smtClean="0"/>
              <a:t>כ"ד/ניסן/תשפ"ד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3CA432F-B4B9-4358-9A88-8559D1ADC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5557A43-985D-07DF-973D-1CFC09663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7A859-1970-42AC-BB60-D7F982F109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4628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44F5EF92-A973-CC28-C12E-DBF5B559C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B012947E-7E1B-3044-0249-42D6CD647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38BD9AB-D78F-CF20-8222-08E668CE9E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D2C476-9EE1-4AA0-B8AF-4EA9CC013E82}" type="datetimeFigureOut">
              <a:rPr lang="he-IL" smtClean="0"/>
              <a:t>כ"ד/ניסן/תשפ"ד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CAA5784-76F1-625A-E198-6561F61C9E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72FF944-23B5-5F99-7E30-4B91C1F6E4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BB7A859-1970-42AC-BB60-D7F982F109E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0767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4" name="Rectangle 1043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9" name="Freeform: Shape 1045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48" name="Right Triangle 1047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רותי ויטל גילעד : הפנקס – כתב עת מקוון לתרבות וספרות לילדים">
            <a:extLst>
              <a:ext uri="{FF2B5EF4-FFF2-40B4-BE49-F238E27FC236}">
                <a16:creationId xmlns:a16="http://schemas.microsoft.com/office/drawing/2014/main" id="{32119190-81AD-F9A8-ED3C-00290A217A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57" r="-1" b="8247"/>
          <a:stretch/>
        </p:blipFill>
        <p:spPr bwMode="auto">
          <a:xfrm>
            <a:off x="833546" y="939333"/>
            <a:ext cx="6033101" cy="4979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1A97965A-D73D-AAE0-B255-34983633394D}"/>
              </a:ext>
            </a:extLst>
          </p:cNvPr>
          <p:cNvSpPr txBox="1"/>
          <p:nvPr/>
        </p:nvSpPr>
        <p:spPr>
          <a:xfrm>
            <a:off x="7253054" y="1515078"/>
            <a:ext cx="3975061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ראיון עם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wfont_2b57d8_53cb83275e0a44dd925e2543ecdbbe79"/>
              </a:rPr>
              <a:t>עלמה, נערה בת שש-עשרה, שחוותה אובדן של אביה, היא מספרת איך במהלך חופשת הקיץ של גיל 14 למדה לחיות עם חסרונו, על היחסים המורכבים עם אמה ואיך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גילתה מחדש את היכולת להיו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ת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אופטימית ולהביט לעבר הימים שמצפים לה. </a:t>
            </a:r>
            <a:endParaRPr lang="he-IL" sz="1600" dirty="0"/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A1406AA7-82B2-AE95-4FEC-90877A184741}"/>
              </a:ext>
            </a:extLst>
          </p:cNvPr>
          <p:cNvSpPr txBox="1"/>
          <p:nvPr/>
        </p:nvSpPr>
        <p:spPr>
          <a:xfrm>
            <a:off x="6191808" y="825712"/>
            <a:ext cx="6097554" cy="5693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e-IL" b="0" i="0" dirty="0">
                <a:solidFill>
                  <a:srgbClr val="019934"/>
                </a:solidFill>
                <a:effectLst/>
                <a:latin typeface="Varela Round" panose="00000500000000000000" pitchFamily="2" charset="-79"/>
                <a:cs typeface="Varela Round" panose="00000500000000000000" pitchFamily="2" charset="-79"/>
              </a:rPr>
              <a:t>עיתון ערוץ הילדים</a:t>
            </a:r>
          </a:p>
          <a:p>
            <a:pPr algn="ctr"/>
            <a:r>
              <a:rPr lang="he-IL" sz="1300" dirty="0">
                <a:solidFill>
                  <a:srgbClr val="019934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גיליון מס </a:t>
            </a:r>
            <a:r>
              <a:rPr lang="he-IL" sz="1200" dirty="0">
                <a:solidFill>
                  <a:srgbClr val="019934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123456</a:t>
            </a:r>
            <a:endParaRPr lang="he-IL" sz="1200" b="0" i="0" dirty="0">
              <a:solidFill>
                <a:srgbClr val="019934"/>
              </a:solidFill>
              <a:effectLst/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4B78BDF3-D9E9-B0CE-DF8B-758A68E283FF}"/>
              </a:ext>
            </a:extLst>
          </p:cNvPr>
          <p:cNvSpPr txBox="1"/>
          <p:nvPr/>
        </p:nvSpPr>
        <p:spPr>
          <a:xfrm>
            <a:off x="8681627" y="293054"/>
            <a:ext cx="293702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>
                <a:solidFill>
                  <a:srgbClr val="FF0000"/>
                </a:solidFill>
              </a:rPr>
              <a:t>כ"ב ניסן תשפ"ד / 30/04/2024</a:t>
            </a:r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FDC95801-B9E0-6266-E8AD-A77468198509}"/>
              </a:ext>
            </a:extLst>
          </p:cNvPr>
          <p:cNvSpPr txBox="1"/>
          <p:nvPr/>
        </p:nvSpPr>
        <p:spPr>
          <a:xfrm>
            <a:off x="8681627" y="3286099"/>
            <a:ext cx="170591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/>
              <a:t>מאת: אופק תמר </a:t>
            </a:r>
          </a:p>
        </p:txBody>
      </p:sp>
      <p:pic>
        <p:nvPicPr>
          <p:cNvPr id="2" name="Picture 2" descr="פיצה - RotemNZ - טיול לניו זילנד">
            <a:extLst>
              <a:ext uri="{FF2B5EF4-FFF2-40B4-BE49-F238E27FC236}">
                <a16:creationId xmlns:a16="http://schemas.microsoft.com/office/drawing/2014/main" id="{DD8CC2C1-EFD4-C91D-1CD5-ECA04D1532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7639" y="3838125"/>
            <a:ext cx="2847975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105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4" name="Rectangle 1043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9" name="Freeform: Shape 1045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48" name="Right Triangle 1047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2CA4D0BF-2F03-6BF3-20FD-4E790EDA9CD8}"/>
              </a:ext>
            </a:extLst>
          </p:cNvPr>
          <p:cNvSpPr txBox="1"/>
          <p:nvPr/>
        </p:nvSpPr>
        <p:spPr>
          <a:xfrm>
            <a:off x="504958" y="534624"/>
            <a:ext cx="11062644" cy="61247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400" b="1" dirty="0"/>
              <a:t>אופק:</a:t>
            </a:r>
            <a:r>
              <a:rPr lang="he-IL" sz="1400" dirty="0"/>
              <a:t> אנחנו שמחים שהגעת אלינו לראיון. שלום עלמה יקרה, מה שלומך?</a:t>
            </a:r>
          </a:p>
          <a:p>
            <a:r>
              <a:rPr lang="he-IL" sz="1400" dirty="0"/>
              <a:t>עלמה: אני מאוד מתרגשת להיות פה וטיפה לחוצה. </a:t>
            </a:r>
            <a:endParaRPr lang="he-IL" sz="1400" dirty="0">
              <a:sym typeface="Wingdings" panose="05000000000000000000" pitchFamily="2" charset="2"/>
            </a:endParaRPr>
          </a:p>
          <a:p>
            <a:r>
              <a:rPr lang="he-IL" sz="1400" b="1" dirty="0"/>
              <a:t>אופק:</a:t>
            </a:r>
            <a:r>
              <a:rPr lang="he-IL" sz="1400" dirty="0"/>
              <a:t> עלמה, הצטערתי לשמוע על אביך. אפשר לשאול ממה הוא נפטר? </a:t>
            </a:r>
          </a:p>
          <a:p>
            <a:r>
              <a:rPr lang="he-IL" sz="1400" dirty="0"/>
              <a:t>עלמה: אבא שלי נפטר ממחלת הסרטן ולמרות שהמחלה ניצחה אותו, הוא הגיבור שלי.</a:t>
            </a:r>
          </a:p>
          <a:p>
            <a:r>
              <a:rPr lang="he-IL" sz="1400" b="1" dirty="0"/>
              <a:t>אופק: </a:t>
            </a:r>
            <a:r>
              <a:rPr lang="he-IL" sz="1400" dirty="0"/>
              <a:t>ספרי לנו איך התמודדת עם מותו?, בטח לא היה קל.</a:t>
            </a:r>
          </a:p>
          <a:p>
            <a:r>
              <a:rPr lang="he-IL" sz="1400" dirty="0"/>
              <a:t>עלמה: לא רציתי לצאת מהחדר שלי, כעסתי מאד על אמא שלי כל הזמן רבנו ואפילו האשמתי אותה במותו, למרות שהיה לי ברור שהיא לא באמת האשמה.</a:t>
            </a:r>
          </a:p>
          <a:p>
            <a:r>
              <a:rPr lang="he-IL" sz="1400" b="1" dirty="0"/>
              <a:t>אופק:</a:t>
            </a:r>
            <a:r>
              <a:rPr lang="he-IL" sz="1400" dirty="0"/>
              <a:t> ספרי לנו על שכנתך רבקה </a:t>
            </a:r>
            <a:r>
              <a:rPr lang="he-IL" sz="1400" dirty="0" err="1"/>
              <a:t>צאחרי</a:t>
            </a:r>
            <a:r>
              <a:rPr lang="he-IL" sz="1400" dirty="0"/>
              <a:t>?</a:t>
            </a:r>
          </a:p>
          <a:p>
            <a:r>
              <a:rPr lang="he-IL" sz="1400" dirty="0"/>
              <a:t>עלמה: הייתה לי שכנה בשם רבקה שנפטרה, אף אחד לא הלך להלוויה שלה חוץ ממני, אף אחד לא אהב אותה אבל אני די חיבבתי אותה, </a:t>
            </a:r>
          </a:p>
          <a:p>
            <a:r>
              <a:rPr lang="he-IL" sz="1400" dirty="0"/>
              <a:t>היא הייתה דואגת לי לאכול שאבא היה בבית חולים ואמא לא הייתה בבית. </a:t>
            </a:r>
          </a:p>
          <a:p>
            <a:r>
              <a:rPr lang="he-IL" sz="1400" b="1" dirty="0"/>
              <a:t>אופק:</a:t>
            </a:r>
            <a:r>
              <a:rPr lang="he-IL" sz="1400" dirty="0"/>
              <a:t> האם אבא השאיר לך מזכרת?</a:t>
            </a:r>
          </a:p>
          <a:p>
            <a:r>
              <a:rPr lang="he-IL" sz="1400" dirty="0"/>
              <a:t>עלמה: כן, אבא השאיר לי מכתבים שבהתחלה לא רציתי לפתוח כי היה נצבת לי הלב אח"כ מאד נהניתי לקרוא אותם ובזכותם למדתי שדבר קורה בזמן שלו </a:t>
            </a:r>
          </a:p>
          <a:p>
            <a:r>
              <a:rPr lang="he-IL" sz="1400" dirty="0"/>
              <a:t>ולקחת דברים בצורה חיובית.</a:t>
            </a:r>
          </a:p>
          <a:p>
            <a:r>
              <a:rPr lang="he-IL" sz="1400" b="1" dirty="0"/>
              <a:t>אופק:</a:t>
            </a:r>
            <a:r>
              <a:rPr lang="he-IL" sz="1400" dirty="0"/>
              <a:t> יש עוד משהו שנשאר לך כמזכרת מאבא ?</a:t>
            </a:r>
          </a:p>
          <a:p>
            <a:r>
              <a:rPr lang="he-IL" sz="1400" dirty="0"/>
              <a:t>עלמה: אבא שהשאיר לי את המעיל החום שלו , באחד המכתבים הוא כתב שאזרוק בכיסים של המעיל כל מיני דברים שאחרי כמה זמן אגלה אותם </a:t>
            </a:r>
          </a:p>
          <a:p>
            <a:r>
              <a:rPr lang="he-IL" sz="1400" b="1" dirty="0"/>
              <a:t>אופק:</a:t>
            </a:r>
            <a:r>
              <a:rPr lang="he-IL" sz="1400" dirty="0"/>
              <a:t> איך הגעת אל בית הקפה והתחלת לעבוד שם? </a:t>
            </a:r>
          </a:p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1400" dirty="0"/>
              <a:t>עלמה: בהלוויה של גברת </a:t>
            </a:r>
            <a:r>
              <a:rPr lang="he-IL" sz="1400" dirty="0" err="1"/>
              <a:t>צאחרי</a:t>
            </a:r>
            <a:r>
              <a:rPr lang="he-IL" sz="1400" dirty="0"/>
              <a:t> הכרתי איש נחמד בשם בילו לקח אותי לבית הקפה "בית הברושים" ליד בית הקברות. שם הכרתי את מטולה בעלת בית הקפה </a:t>
            </a:r>
          </a:p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1400" dirty="0"/>
              <a:t>אישה טובת לב ,נחמדה והיא קבלה אותי לעבוד שם.</a:t>
            </a:r>
          </a:p>
          <a:p>
            <a:r>
              <a:rPr lang="he-IL" sz="1400" b="1" dirty="0"/>
              <a:t>אופק:</a:t>
            </a:r>
            <a:r>
              <a:rPr lang="he-IL" sz="1400" dirty="0"/>
              <a:t> מה היה משותף בין בילו , מטולה ומירי שהתחברת אליהם?</a:t>
            </a:r>
          </a:p>
          <a:p>
            <a:r>
              <a:rPr lang="he-IL" sz="1400" dirty="0"/>
              <a:t>עלמה: כולם איבדו בן משפחה קרוב ואהוב, משפחתו של בילו נהרגו ע"י חיילים גרמנים, מטולה איבדה את בעלה איציק והבן של מירי נדרס ע"י שליח פיצה.</a:t>
            </a:r>
          </a:p>
          <a:p>
            <a:r>
              <a:rPr lang="he-IL" sz="1400" b="1" dirty="0"/>
              <a:t>אופק:</a:t>
            </a:r>
            <a:r>
              <a:rPr lang="he-IL" sz="1400" dirty="0"/>
              <a:t> האם רצית לספר להם גם על אבא שלך?</a:t>
            </a:r>
          </a:p>
          <a:p>
            <a:r>
              <a:rPr lang="he-IL" sz="1400" dirty="0"/>
              <a:t>עלמה: בהתחלה לא רציתי, כי לא רציתי שבית הקפה יהיה עוד מקום שאבא מת, אבל בסוף כן ספרתי והרגשתי בנוח וטוב.</a:t>
            </a:r>
          </a:p>
          <a:p>
            <a:r>
              <a:rPr lang="he-IL" sz="1400" b="1" dirty="0"/>
              <a:t>אופק:</a:t>
            </a:r>
            <a:r>
              <a:rPr lang="he-IL" sz="1400" dirty="0"/>
              <a:t> האם את תמשיכי לעבוד בבית הקפה אחרי הקיץ?</a:t>
            </a:r>
          </a:p>
          <a:p>
            <a:r>
              <a:rPr lang="he-IL" sz="1400" dirty="0"/>
              <a:t>עלמה: לא,. אני בוודאי אבוא לבקר ואתגעגע מאד למטולה, בילו ומירי.</a:t>
            </a:r>
          </a:p>
          <a:p>
            <a:r>
              <a:rPr lang="he-IL" sz="1400" b="1" dirty="0"/>
              <a:t>אופק:</a:t>
            </a:r>
            <a:r>
              <a:rPr lang="he-IL" sz="1400" dirty="0"/>
              <a:t> איך מטולה ובילו נפרדו ממך?</a:t>
            </a:r>
          </a:p>
          <a:p>
            <a:r>
              <a:rPr lang="he-IL" sz="1400" dirty="0"/>
              <a:t>עלמה: הם עשו לי מסיבת פרידה . בילו אמר לי שמהיום שנפגשנו בהלוויה של גב </a:t>
            </a:r>
            <a:r>
              <a:rPr lang="he-IL" sz="1400" dirty="0" err="1"/>
              <a:t>צחורי</a:t>
            </a:r>
            <a:r>
              <a:rPr lang="he-IL" sz="1400" dirty="0"/>
              <a:t> הוא ידע שתצמח ידידות מופלאה בינינו ושהוא מקווה שאני אמשיך הלאה </a:t>
            </a:r>
          </a:p>
          <a:p>
            <a:r>
              <a:rPr lang="he-IL" sz="1400" dirty="0"/>
              <a:t>כי בית קברות זאת תחנה אחרונה ולא מרכזית. מטולה ספרה שהלכה לאיציק ואמרה לו שאני עוזבת וכמה שהיא נהנתה בחברתי ושהיא התרגלה לחברה צעירה, </a:t>
            </a:r>
          </a:p>
          <a:p>
            <a:r>
              <a:rPr lang="he-IL" sz="1400" dirty="0"/>
              <a:t>חכמה ומצחיקה ושאני אחסר לה.</a:t>
            </a:r>
          </a:p>
        </p:txBody>
      </p:sp>
      <p:pic>
        <p:nvPicPr>
          <p:cNvPr id="2050" name="Picture 2" descr="Amazon.com: 16 מתנות מתוקות לבנות, מתנות יום הולדת 16 לבנות בנים, ילדה בת 16  רעיונות למתנת יום הולדת שמיכה לבת בן אחות, מתנות מתוקות 16 לבנות, שמיכה  קישוטי יום הולדת 16 : לבית ולמטבח">
            <a:extLst>
              <a:ext uri="{FF2B5EF4-FFF2-40B4-BE49-F238E27FC236}">
                <a16:creationId xmlns:a16="http://schemas.microsoft.com/office/drawing/2014/main" id="{BD46EFBE-BD16-F4F3-35A6-FA66B44E8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08" y="123111"/>
            <a:ext cx="2133600" cy="1481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32870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9684672C3FCE4780FCCE150BE4A428" ma:contentTypeVersion="4" ma:contentTypeDescription="Create a new document." ma:contentTypeScope="" ma:versionID="a19107a4e84e28b083ab23dd300bbdaa">
  <xsd:schema xmlns:xsd="http://www.w3.org/2001/XMLSchema" xmlns:xs="http://www.w3.org/2001/XMLSchema" xmlns:p="http://schemas.microsoft.com/office/2006/metadata/properties" xmlns:ns3="cf12c378-d61f-4a35-87ba-aa964cdb0bc5" targetNamespace="http://schemas.microsoft.com/office/2006/metadata/properties" ma:root="true" ma:fieldsID="3ab2275de66ae5aec0e8a0727acad65b" ns3:_="">
    <xsd:import namespace="cf12c378-d61f-4a35-87ba-aa964cdb0bc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12c378-d61f-4a35-87ba-aa964cdb0b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6C262A4-06C3-4293-AF91-AD7A531377AF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cf12c378-d61f-4a35-87ba-aa964cdb0bc5"/>
  </ds:schemaRefs>
</ds:datastoreItem>
</file>

<file path=customXml/itemProps2.xml><?xml version="1.0" encoding="utf-8"?>
<ds:datastoreItem xmlns:ds="http://schemas.openxmlformats.org/officeDocument/2006/customXml" ds:itemID="{EF055AE2-9A58-4F94-8559-73305D8745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69BC79-244E-4C2B-8F1C-AF6852DD26A9}">
  <ds:schemaRefs>
    <ds:schemaRef ds:uri="http://schemas.microsoft.com/office/2006/metadata/properties"/>
    <ds:schemaRef ds:uri="http://www.w3.org/2000/xmln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514</Words>
  <Application>Microsoft Office PowerPoint</Application>
  <PresentationFormat>מסך רחב</PresentationFormat>
  <Paragraphs>32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לירן בראל</dc:creator>
  <cp:lastModifiedBy>לירן בראל</cp:lastModifiedBy>
  <cp:revision>33</cp:revision>
  <dcterms:created xsi:type="dcterms:W3CDTF">2024-05-01T11:11:12Z</dcterms:created>
  <dcterms:modified xsi:type="dcterms:W3CDTF">2024-05-02T08:08:36Z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0x0101001C9684672C3FCE4780FCCE150BE4A428</vt:lpwstr>
  </property>
</Properties>
</file>