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63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86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927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68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028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24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490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389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5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4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74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0AC0-6045-418D-A82F-80B61A1FC008}" type="datetimeFigureOut">
              <a:rPr lang="he-IL" smtClean="0"/>
              <a:t>כ"א/ניסן/תשפ"ד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D7B6-5E86-4709-AD26-3C119C0B29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72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האובדן ואחריו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err="1" smtClean="0"/>
              <a:t>יהלי</a:t>
            </a:r>
            <a:r>
              <a:rPr lang="he-IL" dirty="0" smtClean="0"/>
              <a:t> שרם 24\4\29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066" y="0"/>
            <a:ext cx="27241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פתיחה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1800" dirty="0" smtClean="0"/>
              <a:t>שלום לכולם! היום הכתב </a:t>
            </a:r>
            <a:r>
              <a:rPr lang="he-IL" sz="1800" dirty="0" err="1" smtClean="0"/>
              <a:t>יהלי</a:t>
            </a:r>
            <a:r>
              <a:rPr lang="he-IL" sz="1800" dirty="0" smtClean="0"/>
              <a:t> שרם יראיין ילדה בת16  שמתמודדת אם הקושי של אובדן אביה.</a:t>
            </a:r>
          </a:p>
          <a:p>
            <a:r>
              <a:rPr lang="he-IL" sz="1800" dirty="0" smtClean="0"/>
              <a:t>קבלו את עלמה! </a:t>
            </a:r>
          </a:p>
          <a:p>
            <a:r>
              <a:rPr lang="he-IL" sz="1800" dirty="0" smtClean="0"/>
              <a:t>מראיין: מה שלומך עלמה?</a:t>
            </a:r>
          </a:p>
          <a:p>
            <a:r>
              <a:rPr lang="he-IL" sz="1800" dirty="0" smtClean="0"/>
              <a:t>עלמה: בסדר </a:t>
            </a:r>
            <a:r>
              <a:rPr lang="he-IL" sz="1800" dirty="0" err="1" smtClean="0"/>
              <a:t>מתרשת</a:t>
            </a:r>
            <a:r>
              <a:rPr lang="he-IL" sz="1800" dirty="0" smtClean="0"/>
              <a:t> קצת</a:t>
            </a:r>
          </a:p>
          <a:p>
            <a:r>
              <a:rPr lang="he-IL" sz="1800" dirty="0" smtClean="0"/>
              <a:t>מראיין: לגיטימי להתרגש! שנתחיל?</a:t>
            </a:r>
          </a:p>
          <a:p>
            <a:r>
              <a:rPr lang="he-IL" sz="1800" dirty="0" smtClean="0"/>
              <a:t>עלמה: כן!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14916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שאלות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1400" dirty="0" smtClean="0"/>
              <a:t>1</a:t>
            </a:r>
            <a:r>
              <a:rPr lang="he-IL" sz="1050" dirty="0" smtClean="0"/>
              <a:t>. מראיין: האם לפני מות אביך הוא השאיר לך משהו?</a:t>
            </a:r>
          </a:p>
          <a:p>
            <a:pPr marL="0" indent="0">
              <a:buNone/>
            </a:pPr>
            <a:r>
              <a:rPr lang="he-IL" sz="1050" dirty="0" smtClean="0"/>
              <a:t>עלמה: כן. השאיר לי מכתבים אבל בשנתיים הראשונות לא פתחתי אותם והיום מרוב שאני קראתי אותם הרבה אני זוכרת אותם בעל פה...</a:t>
            </a:r>
          </a:p>
          <a:p>
            <a:pPr marL="0" indent="0">
              <a:buNone/>
            </a:pPr>
            <a:r>
              <a:rPr lang="he-IL" sz="1050" dirty="0" smtClean="0"/>
              <a:t>2. מראיין: כיצד אביך נפטר?</a:t>
            </a:r>
          </a:p>
          <a:p>
            <a:pPr marL="0" indent="0">
              <a:buNone/>
            </a:pPr>
            <a:r>
              <a:rPr lang="he-IL" sz="1050" dirty="0" smtClean="0"/>
              <a:t>עלמה: אבא שלי לצערי נפטר מסרטן</a:t>
            </a:r>
          </a:p>
          <a:p>
            <a:pPr marL="0" indent="0">
              <a:buNone/>
            </a:pPr>
            <a:r>
              <a:rPr lang="he-IL" sz="1050" dirty="0" smtClean="0"/>
              <a:t>3. מראיין: בת כמה היית שאביך נפטר?</a:t>
            </a:r>
          </a:p>
          <a:p>
            <a:pPr marL="0" indent="0">
              <a:buNone/>
            </a:pPr>
            <a:r>
              <a:rPr lang="he-IL" sz="1050" dirty="0" smtClean="0"/>
              <a:t>עלמה: אבי נפטר שהייתי בת 14</a:t>
            </a:r>
          </a:p>
          <a:p>
            <a:pPr marL="0" indent="0">
              <a:buNone/>
            </a:pPr>
            <a:r>
              <a:rPr lang="he-IL" sz="1050" dirty="0" smtClean="0"/>
              <a:t>4.  מראיין: לאחר שאביך נפטר. איך היית האווירה בבית?</a:t>
            </a:r>
          </a:p>
          <a:p>
            <a:pPr marL="0" indent="0">
              <a:buNone/>
            </a:pPr>
            <a:r>
              <a:rPr lang="he-IL" sz="1050" dirty="0" smtClean="0"/>
              <a:t>עלמה: האווירה בבית הייתה עצובה מאוד כי היה לנו קשה להתגבר על האובדן וגם אני </a:t>
            </a:r>
            <a:r>
              <a:rPr lang="he-IL" sz="1050" dirty="0" err="1" smtClean="0"/>
              <a:t>ואימי</a:t>
            </a:r>
            <a:r>
              <a:rPr lang="he-IL" sz="1050" dirty="0" smtClean="0"/>
              <a:t> היינו רבות המון אחרי שאבי נפטר</a:t>
            </a:r>
          </a:p>
          <a:p>
            <a:pPr marL="0" indent="0">
              <a:buNone/>
            </a:pPr>
            <a:r>
              <a:rPr lang="he-IL" sz="1050" dirty="0" smtClean="0"/>
              <a:t>5. מראיין: הבנתי. נעבור נושא. מה את וחברתך מיכל תכננתן לעשות בחופש</a:t>
            </a:r>
          </a:p>
          <a:p>
            <a:pPr marL="0" indent="0">
              <a:buNone/>
            </a:pPr>
            <a:r>
              <a:rPr lang="he-IL" sz="1050" dirty="0" smtClean="0"/>
              <a:t>עלמה: 1.למצוא עבודה 2. למצוא חבר שיש לציין שבסוף מצאתי עבודה לבד כי מיכל מצאה חבר שבועיים לפני החופש</a:t>
            </a:r>
          </a:p>
          <a:p>
            <a:pPr marL="0" indent="0">
              <a:buNone/>
            </a:pPr>
            <a:r>
              <a:rPr lang="he-IL" sz="1050" dirty="0" smtClean="0"/>
              <a:t>6. מראיין: איך הרשת שתוכניות החופש ככה הלכו לכן לפח </a:t>
            </a:r>
            <a:r>
              <a:rPr lang="he-IL" sz="1050" dirty="0" err="1" smtClean="0"/>
              <a:t>בשניה</a:t>
            </a:r>
            <a:r>
              <a:rPr lang="he-IL" sz="1050" dirty="0" smtClean="0"/>
              <a:t>?</a:t>
            </a:r>
          </a:p>
          <a:p>
            <a:pPr marL="0" indent="0">
              <a:buNone/>
            </a:pPr>
            <a:r>
              <a:rPr lang="he-IL" sz="1050" dirty="0" smtClean="0"/>
              <a:t>עלמה: הייתי מאוד עצבנית ועצובה</a:t>
            </a:r>
          </a:p>
          <a:p>
            <a:pPr marL="0" indent="0">
              <a:buNone/>
            </a:pPr>
            <a:r>
              <a:rPr lang="he-IL" sz="1050" dirty="0" smtClean="0"/>
              <a:t>7. מראיין: למה פתחת את המכתבים של אביך אחרי שנתיים?</a:t>
            </a:r>
          </a:p>
          <a:p>
            <a:pPr marL="0" indent="0">
              <a:buNone/>
            </a:pPr>
            <a:r>
              <a:rPr lang="he-IL" sz="1050" dirty="0" smtClean="0"/>
              <a:t>עלמה: פתחתי את המכתבים אחרי שבועיים בגלל הגעגוע לאבא שלי.</a:t>
            </a:r>
          </a:p>
          <a:p>
            <a:pPr marL="0" indent="0">
              <a:buNone/>
            </a:pPr>
            <a:endParaRPr lang="he-IL" sz="1050" dirty="0" smtClean="0"/>
          </a:p>
          <a:p>
            <a:pPr marL="0" indent="0">
              <a:buNone/>
            </a:pPr>
            <a:endParaRPr lang="he-IL" sz="1800" dirty="0" smtClean="0"/>
          </a:p>
        </p:txBody>
      </p:sp>
    </p:spTree>
    <p:extLst>
      <p:ext uri="{BB962C8B-B14F-4D97-AF65-F5344CB8AC3E}">
        <p14:creationId xmlns:p14="http://schemas.microsoft.com/office/powerpoint/2010/main" val="15300761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238</Words>
  <Application>Microsoft Office PowerPoint</Application>
  <PresentationFormat>מסך רחב</PresentationFormat>
  <Paragraphs>24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האובדן ואחריו </vt:lpstr>
      <vt:lpstr>פתיחה</vt:lpstr>
      <vt:lpstr>שאלות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קשיי האובדן</dc:title>
  <dc:creator>חשבון Microsoft</dc:creator>
  <cp:lastModifiedBy>חשבון Microsoft</cp:lastModifiedBy>
  <cp:revision>4</cp:revision>
  <dcterms:created xsi:type="dcterms:W3CDTF">2024-04-29T10:38:42Z</dcterms:created>
  <dcterms:modified xsi:type="dcterms:W3CDTF">2024-04-29T11:08:25Z</dcterms:modified>
</cp:coreProperties>
</file>