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p:scale>
          <a:sx n="50" d="100"/>
          <a:sy n="50" d="100"/>
        </p:scale>
        <p:origin x="2540" y="6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5BC59D3-838D-442C-9AD1-3E6EF087CBD3}" type="datetimeFigureOut">
              <a:rPr lang="en-IL" smtClean="0"/>
              <a:t>10/04/2024</a:t>
            </a:fld>
            <a:endParaRPr lang="en-IL"/>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IL"/>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EFC1B8B-9EB1-449A-A0F8-3B17EB0BB931}" type="slidenum">
              <a:rPr lang="en-IL" smtClean="0"/>
              <a:t>‹#›</a:t>
            </a:fld>
            <a:endParaRPr lang="en-IL"/>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45153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85BC59D3-838D-442C-9AD1-3E6EF087CBD3}" type="datetimeFigureOut">
              <a:rPr lang="en-IL" smtClean="0"/>
              <a:t>10/04/2024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CEFC1B8B-9EB1-449A-A0F8-3B17EB0BB931}" type="slidenum">
              <a:rPr lang="en-IL" smtClean="0"/>
              <a:t>‹#›</a:t>
            </a:fld>
            <a:endParaRPr lang="en-IL"/>
          </a:p>
        </p:txBody>
      </p:sp>
    </p:spTree>
    <p:extLst>
      <p:ext uri="{BB962C8B-B14F-4D97-AF65-F5344CB8AC3E}">
        <p14:creationId xmlns:p14="http://schemas.microsoft.com/office/powerpoint/2010/main" val="3796115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85BC59D3-838D-442C-9AD1-3E6EF087CBD3}" type="datetimeFigureOut">
              <a:rPr lang="en-IL" smtClean="0"/>
              <a:t>10/04/2024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CEFC1B8B-9EB1-449A-A0F8-3B17EB0BB931}" type="slidenum">
              <a:rPr lang="en-IL" smtClean="0"/>
              <a:t>‹#›</a:t>
            </a:fld>
            <a:endParaRPr lang="en-IL"/>
          </a:p>
        </p:txBody>
      </p:sp>
    </p:spTree>
    <p:extLst>
      <p:ext uri="{BB962C8B-B14F-4D97-AF65-F5344CB8AC3E}">
        <p14:creationId xmlns:p14="http://schemas.microsoft.com/office/powerpoint/2010/main" val="4111066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85BC59D3-838D-442C-9AD1-3E6EF087CBD3}" type="datetimeFigureOut">
              <a:rPr lang="en-IL" smtClean="0"/>
              <a:t>10/04/2024</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CEFC1B8B-9EB1-449A-A0F8-3B17EB0BB931}" type="slidenum">
              <a:rPr lang="en-IL" smtClean="0"/>
              <a:t>‹#›</a:t>
            </a:fld>
            <a:endParaRPr lang="en-IL"/>
          </a:p>
        </p:txBody>
      </p:sp>
    </p:spTree>
    <p:extLst>
      <p:ext uri="{BB962C8B-B14F-4D97-AF65-F5344CB8AC3E}">
        <p14:creationId xmlns:p14="http://schemas.microsoft.com/office/powerpoint/2010/main" val="230300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5BC59D3-838D-442C-9AD1-3E6EF087CBD3}" type="datetimeFigureOut">
              <a:rPr lang="en-IL" smtClean="0"/>
              <a:t>10/04/2024</a:t>
            </a:fld>
            <a:endParaRPr lang="en-IL"/>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IL"/>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EFC1B8B-9EB1-449A-A0F8-3B17EB0BB931}" type="slidenum">
              <a:rPr lang="en-IL" smtClean="0"/>
              <a:t>‹#›</a:t>
            </a:fld>
            <a:endParaRPr lang="en-IL"/>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1107680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85BC59D3-838D-442C-9AD1-3E6EF087CBD3}" type="datetimeFigureOut">
              <a:rPr lang="en-IL" smtClean="0"/>
              <a:t>10/04/2024</a:t>
            </a:fld>
            <a:endParaRPr lang="en-IL"/>
          </a:p>
        </p:txBody>
      </p:sp>
      <p:sp>
        <p:nvSpPr>
          <p:cNvPr id="6" name="Footer Placeholder 5"/>
          <p:cNvSpPr>
            <a:spLocks noGrp="1"/>
          </p:cNvSpPr>
          <p:nvPr>
            <p:ph type="ftr" sz="quarter" idx="11"/>
          </p:nvPr>
        </p:nvSpPr>
        <p:spPr/>
        <p:txBody>
          <a:bodyPr/>
          <a:lstStyle/>
          <a:p>
            <a:endParaRPr lang="en-IL"/>
          </a:p>
        </p:txBody>
      </p:sp>
      <p:sp>
        <p:nvSpPr>
          <p:cNvPr id="7" name="Slide Number Placeholder 6"/>
          <p:cNvSpPr>
            <a:spLocks noGrp="1"/>
          </p:cNvSpPr>
          <p:nvPr>
            <p:ph type="sldNum" sz="quarter" idx="12"/>
          </p:nvPr>
        </p:nvSpPr>
        <p:spPr/>
        <p:txBody>
          <a:bodyPr/>
          <a:lstStyle/>
          <a:p>
            <a:fld id="{CEFC1B8B-9EB1-449A-A0F8-3B17EB0BB931}" type="slidenum">
              <a:rPr lang="en-IL" smtClean="0"/>
              <a:t>‹#›</a:t>
            </a:fld>
            <a:endParaRPr lang="en-IL"/>
          </a:p>
        </p:txBody>
      </p:sp>
    </p:spTree>
    <p:extLst>
      <p:ext uri="{BB962C8B-B14F-4D97-AF65-F5344CB8AC3E}">
        <p14:creationId xmlns:p14="http://schemas.microsoft.com/office/powerpoint/2010/main" val="1081437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85BC59D3-838D-442C-9AD1-3E6EF087CBD3}" type="datetimeFigureOut">
              <a:rPr lang="en-IL" smtClean="0"/>
              <a:t>10/04/2024</a:t>
            </a:fld>
            <a:endParaRPr lang="en-IL"/>
          </a:p>
        </p:txBody>
      </p:sp>
      <p:sp>
        <p:nvSpPr>
          <p:cNvPr id="8" name="Footer Placeholder 7"/>
          <p:cNvSpPr>
            <a:spLocks noGrp="1"/>
          </p:cNvSpPr>
          <p:nvPr>
            <p:ph type="ftr" sz="quarter" idx="11"/>
          </p:nvPr>
        </p:nvSpPr>
        <p:spPr/>
        <p:txBody>
          <a:bodyPr/>
          <a:lstStyle/>
          <a:p>
            <a:endParaRPr lang="en-IL"/>
          </a:p>
        </p:txBody>
      </p:sp>
      <p:sp>
        <p:nvSpPr>
          <p:cNvPr id="9" name="Slide Number Placeholder 8"/>
          <p:cNvSpPr>
            <a:spLocks noGrp="1"/>
          </p:cNvSpPr>
          <p:nvPr>
            <p:ph type="sldNum" sz="quarter" idx="12"/>
          </p:nvPr>
        </p:nvSpPr>
        <p:spPr/>
        <p:txBody>
          <a:bodyPr/>
          <a:lstStyle/>
          <a:p>
            <a:fld id="{CEFC1B8B-9EB1-449A-A0F8-3B17EB0BB931}" type="slidenum">
              <a:rPr lang="en-IL" smtClean="0"/>
              <a:t>‹#›</a:t>
            </a:fld>
            <a:endParaRPr lang="en-IL"/>
          </a:p>
        </p:txBody>
      </p:sp>
    </p:spTree>
    <p:extLst>
      <p:ext uri="{BB962C8B-B14F-4D97-AF65-F5344CB8AC3E}">
        <p14:creationId xmlns:p14="http://schemas.microsoft.com/office/powerpoint/2010/main" val="429433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85BC59D3-838D-442C-9AD1-3E6EF087CBD3}" type="datetimeFigureOut">
              <a:rPr lang="en-IL" smtClean="0"/>
              <a:t>10/04/2024</a:t>
            </a:fld>
            <a:endParaRPr lang="en-IL"/>
          </a:p>
        </p:txBody>
      </p:sp>
      <p:sp>
        <p:nvSpPr>
          <p:cNvPr id="4" name="Footer Placeholder 3"/>
          <p:cNvSpPr>
            <a:spLocks noGrp="1"/>
          </p:cNvSpPr>
          <p:nvPr>
            <p:ph type="ftr" sz="quarter" idx="11"/>
          </p:nvPr>
        </p:nvSpPr>
        <p:spPr/>
        <p:txBody>
          <a:bodyPr/>
          <a:lstStyle/>
          <a:p>
            <a:endParaRPr lang="en-IL"/>
          </a:p>
        </p:txBody>
      </p:sp>
      <p:sp>
        <p:nvSpPr>
          <p:cNvPr id="5" name="Slide Number Placeholder 4"/>
          <p:cNvSpPr>
            <a:spLocks noGrp="1"/>
          </p:cNvSpPr>
          <p:nvPr>
            <p:ph type="sldNum" sz="quarter" idx="12"/>
          </p:nvPr>
        </p:nvSpPr>
        <p:spPr/>
        <p:txBody>
          <a:bodyPr/>
          <a:lstStyle/>
          <a:p>
            <a:fld id="{CEFC1B8B-9EB1-449A-A0F8-3B17EB0BB931}" type="slidenum">
              <a:rPr lang="en-IL" smtClean="0"/>
              <a:t>‹#›</a:t>
            </a:fld>
            <a:endParaRPr lang="en-IL"/>
          </a:p>
        </p:txBody>
      </p:sp>
    </p:spTree>
    <p:extLst>
      <p:ext uri="{BB962C8B-B14F-4D97-AF65-F5344CB8AC3E}">
        <p14:creationId xmlns:p14="http://schemas.microsoft.com/office/powerpoint/2010/main" val="376530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C59D3-838D-442C-9AD1-3E6EF087CBD3}" type="datetimeFigureOut">
              <a:rPr lang="en-IL" smtClean="0"/>
              <a:t>10/04/2024</a:t>
            </a:fld>
            <a:endParaRPr lang="en-IL"/>
          </a:p>
        </p:txBody>
      </p:sp>
      <p:sp>
        <p:nvSpPr>
          <p:cNvPr id="3" name="Footer Placeholder 2"/>
          <p:cNvSpPr>
            <a:spLocks noGrp="1"/>
          </p:cNvSpPr>
          <p:nvPr>
            <p:ph type="ftr" sz="quarter" idx="11"/>
          </p:nvPr>
        </p:nvSpPr>
        <p:spPr/>
        <p:txBody>
          <a:bodyPr/>
          <a:lstStyle/>
          <a:p>
            <a:endParaRPr lang="en-IL"/>
          </a:p>
        </p:txBody>
      </p:sp>
      <p:sp>
        <p:nvSpPr>
          <p:cNvPr id="4" name="Slide Number Placeholder 3"/>
          <p:cNvSpPr>
            <a:spLocks noGrp="1"/>
          </p:cNvSpPr>
          <p:nvPr>
            <p:ph type="sldNum" sz="quarter" idx="12"/>
          </p:nvPr>
        </p:nvSpPr>
        <p:spPr/>
        <p:txBody>
          <a:bodyPr/>
          <a:lstStyle/>
          <a:p>
            <a:fld id="{CEFC1B8B-9EB1-449A-A0F8-3B17EB0BB931}" type="slidenum">
              <a:rPr lang="en-IL" smtClean="0"/>
              <a:t>‹#›</a:t>
            </a:fld>
            <a:endParaRPr lang="en-IL"/>
          </a:p>
        </p:txBody>
      </p:sp>
    </p:spTree>
    <p:extLst>
      <p:ext uri="{BB962C8B-B14F-4D97-AF65-F5344CB8AC3E}">
        <p14:creationId xmlns:p14="http://schemas.microsoft.com/office/powerpoint/2010/main" val="2607882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5BC59D3-838D-442C-9AD1-3E6EF087CBD3}" type="datetimeFigureOut">
              <a:rPr lang="en-IL" smtClean="0"/>
              <a:t>10/04/2024</a:t>
            </a:fld>
            <a:endParaRPr lang="en-I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I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EFC1B8B-9EB1-449A-A0F8-3B17EB0BB931}" type="slidenum">
              <a:rPr lang="en-IL" smtClean="0"/>
              <a:t>‹#›</a:t>
            </a:fld>
            <a:endParaRPr lang="en-I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7189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5BC59D3-838D-442C-9AD1-3E6EF087CBD3}" type="datetimeFigureOut">
              <a:rPr lang="en-IL" smtClean="0"/>
              <a:t>10/04/2024</a:t>
            </a:fld>
            <a:endParaRPr lang="en-I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I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EFC1B8B-9EB1-449A-A0F8-3B17EB0BB931}" type="slidenum">
              <a:rPr lang="en-IL" smtClean="0"/>
              <a:t>‹#›</a:t>
            </a:fld>
            <a:endParaRPr lang="en-I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58569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5BC59D3-838D-442C-9AD1-3E6EF087CBD3}" type="datetimeFigureOut">
              <a:rPr lang="en-IL" smtClean="0"/>
              <a:t>10/04/2024</a:t>
            </a:fld>
            <a:endParaRPr lang="en-IL"/>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IL"/>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EFC1B8B-9EB1-449A-A0F8-3B17EB0BB931}" type="slidenum">
              <a:rPr lang="en-IL" smtClean="0"/>
              <a:t>‹#›</a:t>
            </a:fld>
            <a:endParaRPr lang="en-IL"/>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46621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2225248-7578-4996-AD97-5009F96D7AFD}"/>
              </a:ext>
            </a:extLst>
          </p:cNvPr>
          <p:cNvSpPr>
            <a:spLocks noGrp="1"/>
          </p:cNvSpPr>
          <p:nvPr>
            <p:ph type="title"/>
          </p:nvPr>
        </p:nvSpPr>
        <p:spPr>
          <a:xfrm>
            <a:off x="1367798" y="554568"/>
            <a:ext cx="9601200" cy="1485900"/>
          </a:xfrm>
        </p:spPr>
        <p:txBody>
          <a:bodyPr>
            <a:normAutofit fontScale="90000"/>
          </a:bodyPr>
          <a:lstStyle/>
          <a:p>
            <a:r>
              <a:rPr lang="he-IL" dirty="0"/>
              <a:t>הסיפור של עלמה</a:t>
            </a:r>
            <a:br>
              <a:rPr lang="he-IL" dirty="0"/>
            </a:br>
            <a:r>
              <a:rPr lang="he-IL" sz="3600" dirty="0"/>
              <a:t>מאת: ליה מזרחי </a:t>
            </a:r>
            <a:br>
              <a:rPr lang="he-IL" dirty="0"/>
            </a:br>
            <a:endParaRPr lang="en-IL" dirty="0"/>
          </a:p>
        </p:txBody>
      </p:sp>
      <p:sp>
        <p:nvSpPr>
          <p:cNvPr id="7" name="מציין מיקום תוכן 6">
            <a:extLst>
              <a:ext uri="{FF2B5EF4-FFF2-40B4-BE49-F238E27FC236}">
                <a16:creationId xmlns:a16="http://schemas.microsoft.com/office/drawing/2014/main" id="{3D5EF16C-4954-4E59-A480-4029E9EB9D2B}"/>
              </a:ext>
            </a:extLst>
          </p:cNvPr>
          <p:cNvSpPr>
            <a:spLocks noGrp="1"/>
          </p:cNvSpPr>
          <p:nvPr>
            <p:ph sz="half" idx="2"/>
          </p:nvPr>
        </p:nvSpPr>
        <p:spPr>
          <a:xfrm>
            <a:off x="846667" y="2142067"/>
            <a:ext cx="4968917" cy="3725333"/>
          </a:xfrm>
        </p:spPr>
        <p:txBody>
          <a:bodyPr>
            <a:normAutofit fontScale="92500" lnSpcReduction="10000"/>
          </a:bodyPr>
          <a:lstStyle/>
          <a:p>
            <a:pPr marL="0" indent="0" algn="r">
              <a:buNone/>
            </a:pPr>
            <a:r>
              <a:rPr lang="he-IL" sz="1400" dirty="0"/>
              <a:t>עלמה: הייתי מאוד מתוסכלת ועצובה. אני ואמא שלי כול פעם מאז המוות של אבא שלי היינו כול פעם רבות. הייתי מאשימה את אימי במוות של אבא שלי מה שהביא להמון מריבות וסכסוכים.</a:t>
            </a:r>
          </a:p>
          <a:p>
            <a:pPr marL="0" indent="0" algn="r">
              <a:buNone/>
            </a:pPr>
            <a:r>
              <a:rPr lang="he-IL" sz="1400" dirty="0"/>
              <a:t>המראיינת: מה התחביבים שלך?</a:t>
            </a:r>
          </a:p>
          <a:p>
            <a:pPr marL="0" indent="0" algn="r">
              <a:buNone/>
            </a:pPr>
            <a:r>
              <a:rPr lang="he-IL" sz="1400" dirty="0"/>
              <a:t>עלמה: בזמני הפנוי אני אוהבת מאוד לקרוא ספרים , ללמוד ולצאת לטיולי טבע.</a:t>
            </a:r>
          </a:p>
          <a:p>
            <a:pPr marL="0" indent="0" algn="r">
              <a:buNone/>
            </a:pPr>
            <a:r>
              <a:rPr lang="he-IL" sz="1400" dirty="0"/>
              <a:t>המראיינת: מה מעורר בך התעניינות לקרוא ספרים?</a:t>
            </a:r>
          </a:p>
          <a:p>
            <a:pPr marL="0" indent="0" algn="r">
              <a:buNone/>
            </a:pPr>
            <a:r>
              <a:rPr lang="he-IL" sz="1400" dirty="0"/>
              <a:t>עלמה: אני מבלה המון זמן בקריאת ספרים, לפי דעתי זה מרתק ואני מאוד נהנת ללמוד ולקרוא.</a:t>
            </a:r>
          </a:p>
          <a:p>
            <a:pPr marL="0" indent="0" algn="r">
              <a:buNone/>
            </a:pPr>
            <a:r>
              <a:rPr lang="he-IL" sz="1400" dirty="0"/>
              <a:t>המראיינת: למה בהתחלה לא פתחת את המכתבים שאביך השאיר לך? </a:t>
            </a:r>
          </a:p>
          <a:p>
            <a:pPr marL="0" indent="0" algn="r">
              <a:buNone/>
            </a:pPr>
            <a:r>
              <a:rPr lang="he-IL" sz="1400" dirty="0"/>
              <a:t>עלמה: המוות היה מאוד טרי והיה לי מאוד קשה והייתי חסרת אומץ לפתוח את המכתבים. העובדה שהוא לא לצידי לא שיחררה אותי. </a:t>
            </a:r>
          </a:p>
          <a:p>
            <a:pPr marL="0" indent="0" algn="r">
              <a:buNone/>
            </a:pPr>
            <a:r>
              <a:rPr lang="he-IL" sz="1400" dirty="0"/>
              <a:t>המראיינת: למה בחרת להשאיר מכול הבגדים  של אביך את מהמעיל החום.</a:t>
            </a:r>
          </a:p>
          <a:p>
            <a:pPr marL="0" indent="0" algn="r">
              <a:buNone/>
            </a:pPr>
            <a:r>
              <a:rPr lang="he-IL" sz="1400" dirty="0"/>
              <a:t>עלמה: אבא שלי מאוד רצה כשאגדל שהמעיל אהיה שלי ץ בנוסף הוא ואמא שלי החביאו ומצאו שם כול כך הרבה דברים</a:t>
            </a:r>
          </a:p>
        </p:txBody>
      </p:sp>
      <p:sp>
        <p:nvSpPr>
          <p:cNvPr id="8" name="מציין מיקום טקסט 7">
            <a:extLst>
              <a:ext uri="{FF2B5EF4-FFF2-40B4-BE49-F238E27FC236}">
                <a16:creationId xmlns:a16="http://schemas.microsoft.com/office/drawing/2014/main" id="{EDDAD242-916E-4607-BA72-31FEF4692EB5}"/>
              </a:ext>
            </a:extLst>
          </p:cNvPr>
          <p:cNvSpPr>
            <a:spLocks noGrp="1"/>
          </p:cNvSpPr>
          <p:nvPr>
            <p:ph type="body" sz="quarter" idx="3"/>
          </p:nvPr>
        </p:nvSpPr>
        <p:spPr>
          <a:xfrm>
            <a:off x="6595532" y="1202267"/>
            <a:ext cx="4373465" cy="838201"/>
          </a:xfrm>
        </p:spPr>
        <p:txBody>
          <a:bodyPr/>
          <a:lstStyle/>
          <a:p>
            <a:pPr algn="r"/>
            <a:r>
              <a:rPr lang="he-IL" sz="1600" dirty="0">
                <a:solidFill>
                  <a:schemeClr val="bg2">
                    <a:lumMod val="50000"/>
                  </a:schemeClr>
                </a:solidFill>
              </a:rPr>
              <a:t>אני בחרתי לראיין את עלמה מכיוון שאני  מוצאת ביני לבין עלמה דמיון . לעלמה יש סיפור מאוד כואב ומצמרר גם לי יש סיפורים על אובדן במשפח ההרבה מבני משפחתי נפטרו ממחלת הסרטן.</a:t>
            </a:r>
            <a:endParaRPr lang="en-IL" sz="1600" dirty="0">
              <a:solidFill>
                <a:schemeClr val="bg2">
                  <a:lumMod val="50000"/>
                </a:schemeClr>
              </a:solidFill>
            </a:endParaRPr>
          </a:p>
        </p:txBody>
      </p:sp>
      <p:sp>
        <p:nvSpPr>
          <p:cNvPr id="9" name="מציין מיקום תוכן 8">
            <a:extLst>
              <a:ext uri="{FF2B5EF4-FFF2-40B4-BE49-F238E27FC236}">
                <a16:creationId xmlns:a16="http://schemas.microsoft.com/office/drawing/2014/main" id="{2645321D-D412-4376-80AB-981C344210F0}"/>
              </a:ext>
            </a:extLst>
          </p:cNvPr>
          <p:cNvSpPr>
            <a:spLocks noGrp="1"/>
          </p:cNvSpPr>
          <p:nvPr>
            <p:ph sz="quarter" idx="4"/>
          </p:nvPr>
        </p:nvSpPr>
        <p:spPr>
          <a:xfrm>
            <a:off x="6680200" y="2235200"/>
            <a:ext cx="4288798" cy="3801534"/>
          </a:xfrm>
        </p:spPr>
        <p:txBody>
          <a:bodyPr>
            <a:noAutofit/>
          </a:bodyPr>
          <a:lstStyle/>
          <a:p>
            <a:pPr marL="0" indent="0" algn="r">
              <a:buNone/>
            </a:pPr>
            <a:r>
              <a:rPr lang="he-IL" sz="1400" dirty="0">
                <a:cs typeface="+mj-cs"/>
              </a:rPr>
              <a:t>המראיינת: שלום! עלמה את מתרגשת לקראת </a:t>
            </a:r>
            <a:r>
              <a:rPr lang="he-IL" sz="1400" dirty="0" err="1">
                <a:cs typeface="+mj-cs"/>
              </a:rPr>
              <a:t>הראיון</a:t>
            </a:r>
            <a:r>
              <a:rPr lang="he-IL" sz="1400" dirty="0">
                <a:cs typeface="+mj-cs"/>
              </a:rPr>
              <a:t> ? </a:t>
            </a:r>
          </a:p>
          <a:p>
            <a:pPr marL="0" indent="0" algn="r">
              <a:buNone/>
            </a:pPr>
            <a:r>
              <a:rPr lang="he-IL" sz="1400" dirty="0">
                <a:cs typeface="+mj-cs"/>
              </a:rPr>
              <a:t>עלמה: כן, אני מרגישה טוב ונורא מתרגשת. </a:t>
            </a:r>
          </a:p>
          <a:p>
            <a:pPr marL="0" indent="0" algn="r">
              <a:buNone/>
            </a:pPr>
            <a:r>
              <a:rPr lang="he-IL" sz="1400" dirty="0">
                <a:cs typeface="+mj-cs"/>
              </a:rPr>
              <a:t>המראיינת:  אני משתתפת בצערך על מות אביך. מתי אביך נפטר?</a:t>
            </a:r>
          </a:p>
          <a:p>
            <a:pPr marL="0" indent="0" algn="r">
              <a:buNone/>
            </a:pPr>
            <a:r>
              <a:rPr lang="he-IL" sz="1400" dirty="0">
                <a:cs typeface="+mj-cs"/>
              </a:rPr>
              <a:t>עלמה: אבי נפטר לפני כשנתיים כשהייתי בגיל 14 זה גרם להמון צער, קושי, עצב ,בכי.</a:t>
            </a:r>
          </a:p>
          <a:p>
            <a:pPr marL="0" indent="0" algn="r">
              <a:buNone/>
            </a:pPr>
            <a:r>
              <a:rPr lang="he-IL" sz="1400" dirty="0">
                <a:cs typeface="+mj-cs"/>
              </a:rPr>
              <a:t>והכי היה לי קשה לחיות בעובדה שהבן אדם שגידל אותי שחי איתי וגידל אותי כבר לא חיי איתנו.</a:t>
            </a:r>
          </a:p>
          <a:p>
            <a:pPr marL="0" indent="0" algn="r">
              <a:buNone/>
            </a:pPr>
            <a:r>
              <a:rPr lang="he-IL" sz="1400" dirty="0">
                <a:cs typeface="+mj-cs"/>
              </a:rPr>
              <a:t>המראיינת: משתתפת בצערך את זוכרת מאיזו מחלה הוא נפטר?</a:t>
            </a:r>
          </a:p>
          <a:p>
            <a:pPr marL="0" indent="0" algn="r">
              <a:buNone/>
            </a:pPr>
            <a:r>
              <a:rPr lang="he-IL" sz="1400" dirty="0">
                <a:cs typeface="+mj-cs"/>
              </a:rPr>
              <a:t>עלמה: אבי סבל מסרטן חמור מאוד שגרם למותו.</a:t>
            </a:r>
          </a:p>
          <a:p>
            <a:pPr marL="0" indent="0" algn="r">
              <a:buNone/>
            </a:pPr>
            <a:r>
              <a:rPr lang="he-IL" sz="1400" dirty="0">
                <a:cs typeface="+mj-cs"/>
              </a:rPr>
              <a:t>המראיינת: מצטערת לשמוע תוכלי להרחיב על הקשיים שהתקיימו אחרי המוות  של אביך?</a:t>
            </a:r>
          </a:p>
          <a:p>
            <a:pPr marL="0" indent="0" algn="r">
              <a:buNone/>
            </a:pPr>
            <a:endParaRPr lang="he-IL" sz="1400" dirty="0">
              <a:cs typeface="+mj-cs"/>
            </a:endParaRPr>
          </a:p>
          <a:p>
            <a:pPr marL="0" indent="0" algn="r">
              <a:buNone/>
            </a:pPr>
            <a:endParaRPr lang="he-IL" sz="1400" dirty="0">
              <a:cs typeface="+mj-cs"/>
            </a:endParaRPr>
          </a:p>
          <a:p>
            <a:pPr marL="0" indent="0" algn="r">
              <a:buNone/>
            </a:pPr>
            <a:endParaRPr lang="en-IL" sz="1400" dirty="0">
              <a:cs typeface="+mj-cs"/>
            </a:endParaRPr>
          </a:p>
        </p:txBody>
      </p:sp>
      <p:sp>
        <p:nvSpPr>
          <p:cNvPr id="6" name="בועת מחשבה: ענן 5">
            <a:extLst>
              <a:ext uri="{FF2B5EF4-FFF2-40B4-BE49-F238E27FC236}">
                <a16:creationId xmlns:a16="http://schemas.microsoft.com/office/drawing/2014/main" id="{95A413EF-688D-42FF-84A8-235F81FC9D36}"/>
              </a:ext>
            </a:extLst>
          </p:cNvPr>
          <p:cNvSpPr/>
          <p:nvPr/>
        </p:nvSpPr>
        <p:spPr>
          <a:xfrm>
            <a:off x="9890760" y="34090"/>
            <a:ext cx="2204719" cy="1090060"/>
          </a:xfrm>
          <a:prstGeom prst="cloudCallout">
            <a:avLst>
              <a:gd name="adj1" fmla="val -3010371"/>
              <a:gd name="adj2" fmla="val -15375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dirty="0"/>
              <a:t>מגזין שינוי החיים, </a:t>
            </a:r>
            <a:r>
              <a:rPr lang="he-IL" dirty="0" err="1"/>
              <a:t>גליון</a:t>
            </a:r>
            <a:r>
              <a:rPr lang="he-IL" dirty="0"/>
              <a:t> 30 </a:t>
            </a:r>
          </a:p>
          <a:p>
            <a:pPr algn="ctr"/>
            <a:r>
              <a:rPr lang="he-IL" dirty="0"/>
              <a:t>10/04/24</a:t>
            </a:r>
            <a:endParaRPr lang="en-IL" dirty="0"/>
          </a:p>
        </p:txBody>
      </p:sp>
    </p:spTree>
    <p:extLst>
      <p:ext uri="{BB962C8B-B14F-4D97-AF65-F5344CB8AC3E}">
        <p14:creationId xmlns:p14="http://schemas.microsoft.com/office/powerpoint/2010/main" val="1894434574"/>
      </p:ext>
    </p:extLst>
  </p:cSld>
  <p:clrMapOvr>
    <a:masterClrMapping/>
  </p:clrMapOvr>
</p:sld>
</file>

<file path=ppt/theme/theme1.xml><?xml version="1.0" encoding="utf-8"?>
<a:theme xmlns:a="http://schemas.openxmlformats.org/drawingml/2006/main" name="חיתוך">
  <a:themeElements>
    <a:clrScheme name="חיתוך">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חיתוך">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חיתוך">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TM10001105[[fn=חיתוך]]</Template>
  <TotalTime>170</TotalTime>
  <Words>313</Words>
  <Application>Microsoft Office PowerPoint</Application>
  <PresentationFormat>מסך רחב</PresentationFormat>
  <Paragraphs>22</Paragraphs>
  <Slides>1</Slides>
  <Notes>0</Notes>
  <HiddenSlides>0</HiddenSlides>
  <MMClips>0</MMClips>
  <ScaleCrop>false</ScaleCrop>
  <HeadingPairs>
    <vt:vector size="6" baseType="variant">
      <vt:variant>
        <vt:lpstr>גופנים בשימוש</vt:lpstr>
      </vt:variant>
      <vt:variant>
        <vt:i4>1</vt:i4>
      </vt:variant>
      <vt:variant>
        <vt:lpstr>ערכת נושא</vt:lpstr>
      </vt:variant>
      <vt:variant>
        <vt:i4>1</vt:i4>
      </vt:variant>
      <vt:variant>
        <vt:lpstr>כותרות שקופיות</vt:lpstr>
      </vt:variant>
      <vt:variant>
        <vt:i4>1</vt:i4>
      </vt:variant>
    </vt:vector>
  </HeadingPairs>
  <TitlesOfParts>
    <vt:vector size="3" baseType="lpstr">
      <vt:lpstr>Franklin Gothic Book</vt:lpstr>
      <vt:lpstr>חיתוך</vt:lpstr>
      <vt:lpstr>הסיפור של עלמה מאת: ליה מזרחי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17</cp:revision>
  <dcterms:created xsi:type="dcterms:W3CDTF">2024-04-10T10:41:33Z</dcterms:created>
  <dcterms:modified xsi:type="dcterms:W3CDTF">2024-04-10T13:31:40Z</dcterms:modified>
</cp:coreProperties>
</file>