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5143500" type="screen16x9"/>
  <p:notesSz cx="6858000" cy="9144000"/>
  <p:embeddedFontLst>
    <p:embeddedFont>
      <p:font typeface="Kulim Park" pitchFamily="2" charset="77"/>
      <p:regular r:id="rId19"/>
      <p:bold r:id="rId20"/>
      <p:italic r:id="rId21"/>
      <p:boldItalic r:id="rId22"/>
    </p:embeddedFont>
    <p:embeddedFont>
      <p:font typeface="Raleway" panose="020B0503030101060003" pitchFamily="34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50" d="100"/>
          <a:sy n="150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b4d7d9e6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b4d7d9e6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Photograph by William Albert Allard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b4d7d9e6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b4d7d9e6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farmer in Maine, 2019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b4d7d9e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b4d7d9e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Beachin Hawaii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Photograph by Blake Kuehn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b4d7d9e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b4d7d9e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Latino farm owner in Minnesota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23c30962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23c30962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Photograph © Estrojen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23c30962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23c30962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City, 2015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 Wagner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23c30962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23c30962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Captain, US Air Force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C-17 Pilot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23c3096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23c3096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Quebec City, Quebec, Canada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Photograph by James L Stanfied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23c30962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23c30962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Wizdom Dancers, Washington, D.C. 2019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Photograph by Olivia Sun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4d7d9e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4d7d9e6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Morning exercises in Florida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Photograph by Sarah Leen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4d7d9e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b4d7d9e6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Seattle, Washington 2020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Photograph by Patrick Robinson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b4d7d9e6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b4d7d9e6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image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b4d7d9e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b4d7d9e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Photograph by Monika Multan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b4d7d9e6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b4d7d9e6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image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474194" y="1771550"/>
            <a:ext cx="6012600" cy="16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688925" y="688925"/>
            <a:ext cx="7775100" cy="3766750"/>
          </a:xfrm>
          <a:custGeom>
            <a:avLst/>
            <a:gdLst/>
            <a:ahLst/>
            <a:cxnLst/>
            <a:rect l="l" t="t" r="r" b="b"/>
            <a:pathLst>
              <a:path w="311004" h="150670" extrusionOk="0">
                <a:moveTo>
                  <a:pt x="0" y="45810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105219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74201" y="1771550"/>
            <a:ext cx="6920400" cy="16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 Picture is Worth A Thousand Words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3649875" y="3886200"/>
            <a:ext cx="47859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Presenter: Sarah Coleman</a:t>
            </a:r>
            <a:endParaRPr sz="2900" b="1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17316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23212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960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33673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482246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3125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153395" cy="457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507"/>
            <a:ext cx="9144001" cy="513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Instructions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046825" y="1153050"/>
            <a:ext cx="6757800" cy="3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Kulim Park"/>
              <a:buChar char="●"/>
            </a:pPr>
            <a:r>
              <a:rPr lang="en" dirty="0">
                <a:latin typeface="Kulim Park"/>
                <a:ea typeface="Kulim Park"/>
                <a:cs typeface="Kulim Park"/>
                <a:sym typeface="Kulim Park"/>
              </a:rPr>
              <a:t>Please look through this slideshow and select ONE image that resonates with you. Please choose a picture that has a person who is the same race as you. (If you identify as a Person of Color, you may pick a photograph of a White person.)</a:t>
            </a:r>
            <a:endParaRPr dirty="0">
              <a:latin typeface="Kulim Park"/>
              <a:ea typeface="Kulim Park"/>
              <a:cs typeface="Kulim Park"/>
              <a:sym typeface="Kulim Park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Kulim Park"/>
              <a:buChar char="●"/>
            </a:pPr>
            <a:r>
              <a:rPr lang="en" dirty="0">
                <a:latin typeface="Kulim Park"/>
                <a:ea typeface="Kulim Park"/>
                <a:cs typeface="Kulim Park"/>
                <a:sym typeface="Kulim Park"/>
              </a:rPr>
              <a:t>If possible, please print out that ONE image, in color, in advance of the Interlude. </a:t>
            </a:r>
            <a:endParaRPr dirty="0">
              <a:latin typeface="Kulim Park"/>
              <a:ea typeface="Kulim Park"/>
              <a:cs typeface="Kulim Park"/>
              <a:sym typeface="Kulim Park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600"/>
              </a:spcAft>
              <a:buSzPts val="1800"/>
              <a:buFont typeface="Kulim Park"/>
              <a:buChar char="●"/>
            </a:pPr>
            <a:r>
              <a:rPr lang="en" dirty="0">
                <a:latin typeface="Kulim Park"/>
                <a:ea typeface="Kulim Park"/>
                <a:cs typeface="Kulim Park"/>
                <a:sym typeface="Kulim Park"/>
              </a:rPr>
              <a:t>If that is not possible, please have this slideshow open to that image during the Interlude. </a:t>
            </a:r>
            <a:endParaRPr dirty="0"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11374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041629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19381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019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5170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721937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643168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203</Words>
  <Application>Microsoft Macintosh PowerPoint</Application>
  <PresentationFormat>On-screen Show (16:9)</PresentationFormat>
  <Paragraphs>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Raleway</vt:lpstr>
      <vt:lpstr>Arial</vt:lpstr>
      <vt:lpstr>Kulim Park</vt:lpstr>
      <vt:lpstr>Simple Light</vt:lpstr>
      <vt:lpstr>A Picture is Worth A Thousand Words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Picture is Worth A Thousand Words</dc:title>
  <cp:lastModifiedBy>Huey Coleman</cp:lastModifiedBy>
  <cp:revision>4</cp:revision>
  <dcterms:modified xsi:type="dcterms:W3CDTF">2020-07-10T18:00:59Z</dcterms:modified>
</cp:coreProperties>
</file>