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  <p:sldId id="271" r:id="rId3"/>
    <p:sldId id="272" r:id="rId4"/>
    <p:sldId id="274" r:id="rId5"/>
    <p:sldId id="273" r:id="rId6"/>
    <p:sldId id="256" r:id="rId7"/>
    <p:sldId id="275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91"/>
    <p:restoredTop sz="94720"/>
  </p:normalViewPr>
  <p:slideViewPr>
    <p:cSldViewPr snapToGrid="0" snapToObjects="1">
      <p:cViewPr varScale="1">
        <p:scale>
          <a:sx n="76" d="100"/>
          <a:sy n="76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833B6-95FE-4F6A-8CE1-32FD64C6338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2FE4DF8-0BD1-4907-A9A7-82C54CE5FE6A}">
      <dgm:prSet/>
      <dgm:spPr/>
      <dgm:t>
        <a:bodyPr/>
        <a:lstStyle/>
        <a:p>
          <a:r>
            <a:rPr lang="en-US"/>
            <a:t>Most music at or slightly beyond current ability level</a:t>
          </a:r>
        </a:p>
      </dgm:t>
    </dgm:pt>
    <dgm:pt modelId="{FF546CBF-443C-42DE-A34F-00962F0BEB57}" type="parTrans" cxnId="{C3554910-3F9C-4C23-8945-8B78A6C23B0A}">
      <dgm:prSet/>
      <dgm:spPr/>
      <dgm:t>
        <a:bodyPr/>
        <a:lstStyle/>
        <a:p>
          <a:endParaRPr lang="en-US"/>
        </a:p>
      </dgm:t>
    </dgm:pt>
    <dgm:pt modelId="{44E0B6CE-11C2-41FF-94B5-A111737B389F}" type="sibTrans" cxnId="{C3554910-3F9C-4C23-8945-8B78A6C23B0A}">
      <dgm:prSet/>
      <dgm:spPr/>
      <dgm:t>
        <a:bodyPr/>
        <a:lstStyle/>
        <a:p>
          <a:endParaRPr lang="en-US"/>
        </a:p>
      </dgm:t>
    </dgm:pt>
    <dgm:pt modelId="{A14825D3-245C-46BA-983E-C2FB12A8F7EA}">
      <dgm:prSet/>
      <dgm:spPr/>
      <dgm:t>
        <a:bodyPr/>
        <a:lstStyle/>
        <a:p>
          <a:r>
            <a:rPr lang="en-US"/>
            <a:t>1-2 selections that are difficult</a:t>
          </a:r>
        </a:p>
      </dgm:t>
    </dgm:pt>
    <dgm:pt modelId="{4ED74484-5753-4C48-8A75-7A782FDA56C6}" type="parTrans" cxnId="{8C7AFBB1-B797-4E6E-B640-390B3676A6DC}">
      <dgm:prSet/>
      <dgm:spPr/>
      <dgm:t>
        <a:bodyPr/>
        <a:lstStyle/>
        <a:p>
          <a:endParaRPr lang="en-US"/>
        </a:p>
      </dgm:t>
    </dgm:pt>
    <dgm:pt modelId="{86B8A0B9-CB1C-406B-B8AC-E62995B26C2E}" type="sibTrans" cxnId="{8C7AFBB1-B797-4E6E-B640-390B3676A6DC}">
      <dgm:prSet/>
      <dgm:spPr/>
      <dgm:t>
        <a:bodyPr/>
        <a:lstStyle/>
        <a:p>
          <a:endParaRPr lang="en-US"/>
        </a:p>
      </dgm:t>
    </dgm:pt>
    <dgm:pt modelId="{868C61A5-3D6E-40B0-AC95-D5E4546F064E}">
      <dgm:prSet/>
      <dgm:spPr/>
      <dgm:t>
        <a:bodyPr/>
        <a:lstStyle/>
        <a:p>
          <a:r>
            <a:rPr lang="en-US"/>
            <a:t>1-2 selections that can be perfected with relative ease</a:t>
          </a:r>
        </a:p>
      </dgm:t>
    </dgm:pt>
    <dgm:pt modelId="{3A3105BC-DE2C-4470-A732-48A4F7D9285F}" type="parTrans" cxnId="{154F68B5-11A4-401B-8433-DB7EACBEF1FB}">
      <dgm:prSet/>
      <dgm:spPr/>
      <dgm:t>
        <a:bodyPr/>
        <a:lstStyle/>
        <a:p>
          <a:endParaRPr lang="en-US"/>
        </a:p>
      </dgm:t>
    </dgm:pt>
    <dgm:pt modelId="{2108D563-6BA7-4965-A351-EE7865774F16}" type="sibTrans" cxnId="{154F68B5-11A4-401B-8433-DB7EACBEF1FB}">
      <dgm:prSet/>
      <dgm:spPr/>
      <dgm:t>
        <a:bodyPr/>
        <a:lstStyle/>
        <a:p>
          <a:endParaRPr lang="en-US"/>
        </a:p>
      </dgm:t>
    </dgm:pt>
    <dgm:pt modelId="{26B35BDE-825A-4896-9D3C-D7F818985FEE}" type="pres">
      <dgm:prSet presAssocID="{E72833B6-95FE-4F6A-8CE1-32FD64C6338B}" presName="root" presStyleCnt="0">
        <dgm:presLayoutVars>
          <dgm:dir/>
          <dgm:resizeHandles val="exact"/>
        </dgm:presLayoutVars>
      </dgm:prSet>
      <dgm:spPr/>
    </dgm:pt>
    <dgm:pt modelId="{E80E6F6A-7FC5-49C0-963E-3D2CCA5C40C4}" type="pres">
      <dgm:prSet presAssocID="{A2FE4DF8-0BD1-4907-A9A7-82C54CE5FE6A}" presName="compNode" presStyleCnt="0"/>
      <dgm:spPr/>
    </dgm:pt>
    <dgm:pt modelId="{A37E015E-5029-40CE-9E8B-6D058888D107}" type="pres">
      <dgm:prSet presAssocID="{A2FE4DF8-0BD1-4907-A9A7-82C54CE5FE6A}" presName="bgRect" presStyleLbl="bgShp" presStyleIdx="0" presStyleCnt="3"/>
      <dgm:spPr/>
    </dgm:pt>
    <dgm:pt modelId="{049AB9F4-D222-4558-8FFA-9CBC14E9784C}" type="pres">
      <dgm:prSet presAssocID="{A2FE4DF8-0BD1-4907-A9A7-82C54CE5FE6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C503A85A-8C74-402D-8E62-D05A52CE3E56}" type="pres">
      <dgm:prSet presAssocID="{A2FE4DF8-0BD1-4907-A9A7-82C54CE5FE6A}" presName="spaceRect" presStyleCnt="0"/>
      <dgm:spPr/>
    </dgm:pt>
    <dgm:pt modelId="{8469FEC5-D278-468E-9DBB-EDBA7DA3B42E}" type="pres">
      <dgm:prSet presAssocID="{A2FE4DF8-0BD1-4907-A9A7-82C54CE5FE6A}" presName="parTx" presStyleLbl="revTx" presStyleIdx="0" presStyleCnt="3">
        <dgm:presLayoutVars>
          <dgm:chMax val="0"/>
          <dgm:chPref val="0"/>
        </dgm:presLayoutVars>
      </dgm:prSet>
      <dgm:spPr/>
    </dgm:pt>
    <dgm:pt modelId="{B66C81FB-E49E-46BA-90EA-67495B5A609E}" type="pres">
      <dgm:prSet presAssocID="{44E0B6CE-11C2-41FF-94B5-A111737B389F}" presName="sibTrans" presStyleCnt="0"/>
      <dgm:spPr/>
    </dgm:pt>
    <dgm:pt modelId="{0375D30A-AF41-41A1-9286-03D1CB264CC6}" type="pres">
      <dgm:prSet presAssocID="{A14825D3-245C-46BA-983E-C2FB12A8F7EA}" presName="compNode" presStyleCnt="0"/>
      <dgm:spPr/>
    </dgm:pt>
    <dgm:pt modelId="{C3D50FC8-87EE-4E94-BED9-CE64C6FF60B3}" type="pres">
      <dgm:prSet presAssocID="{A14825D3-245C-46BA-983E-C2FB12A8F7EA}" presName="bgRect" presStyleLbl="bgShp" presStyleIdx="1" presStyleCnt="3"/>
      <dgm:spPr/>
    </dgm:pt>
    <dgm:pt modelId="{CE86B8E0-30D3-4327-BD7B-CDE169958B58}" type="pres">
      <dgm:prSet presAssocID="{A14825D3-245C-46BA-983E-C2FB12A8F7E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FD4D0056-BCF6-484D-B549-1D1A3DBB09DA}" type="pres">
      <dgm:prSet presAssocID="{A14825D3-245C-46BA-983E-C2FB12A8F7EA}" presName="spaceRect" presStyleCnt="0"/>
      <dgm:spPr/>
    </dgm:pt>
    <dgm:pt modelId="{9B595F53-9354-4FAC-BB5A-E6F6FC1CC477}" type="pres">
      <dgm:prSet presAssocID="{A14825D3-245C-46BA-983E-C2FB12A8F7EA}" presName="parTx" presStyleLbl="revTx" presStyleIdx="1" presStyleCnt="3">
        <dgm:presLayoutVars>
          <dgm:chMax val="0"/>
          <dgm:chPref val="0"/>
        </dgm:presLayoutVars>
      </dgm:prSet>
      <dgm:spPr/>
    </dgm:pt>
    <dgm:pt modelId="{B7EB59AE-B622-4C28-9C98-CCA7AE41C9B2}" type="pres">
      <dgm:prSet presAssocID="{86B8A0B9-CB1C-406B-B8AC-E62995B26C2E}" presName="sibTrans" presStyleCnt="0"/>
      <dgm:spPr/>
    </dgm:pt>
    <dgm:pt modelId="{585C5D6A-3BCC-410A-B78D-0F9897BC211F}" type="pres">
      <dgm:prSet presAssocID="{868C61A5-3D6E-40B0-AC95-D5E4546F064E}" presName="compNode" presStyleCnt="0"/>
      <dgm:spPr/>
    </dgm:pt>
    <dgm:pt modelId="{2EEDE2C3-DA51-4542-90E0-7FC6B7A0C660}" type="pres">
      <dgm:prSet presAssocID="{868C61A5-3D6E-40B0-AC95-D5E4546F064E}" presName="bgRect" presStyleLbl="bgShp" presStyleIdx="2" presStyleCnt="3"/>
      <dgm:spPr/>
    </dgm:pt>
    <dgm:pt modelId="{F0F5EACA-1BE8-483E-BFA6-A9909ED2606E}" type="pres">
      <dgm:prSet presAssocID="{868C61A5-3D6E-40B0-AC95-D5E4546F064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908FED4-CFD0-4DC5-8289-FA5D98D491B2}" type="pres">
      <dgm:prSet presAssocID="{868C61A5-3D6E-40B0-AC95-D5E4546F064E}" presName="spaceRect" presStyleCnt="0"/>
      <dgm:spPr/>
    </dgm:pt>
    <dgm:pt modelId="{8B901332-3924-4819-AD1E-5DA85BE7F087}" type="pres">
      <dgm:prSet presAssocID="{868C61A5-3D6E-40B0-AC95-D5E4546F064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3554910-3F9C-4C23-8945-8B78A6C23B0A}" srcId="{E72833B6-95FE-4F6A-8CE1-32FD64C6338B}" destId="{A2FE4DF8-0BD1-4907-A9A7-82C54CE5FE6A}" srcOrd="0" destOrd="0" parTransId="{FF546CBF-443C-42DE-A34F-00962F0BEB57}" sibTransId="{44E0B6CE-11C2-41FF-94B5-A111737B389F}"/>
    <dgm:cxn modelId="{E48A6411-FEEA-44C4-8925-9E86349455FF}" type="presOf" srcId="{868C61A5-3D6E-40B0-AC95-D5E4546F064E}" destId="{8B901332-3924-4819-AD1E-5DA85BE7F087}" srcOrd="0" destOrd="0" presId="urn:microsoft.com/office/officeart/2018/2/layout/IconVerticalSolidList"/>
    <dgm:cxn modelId="{286AA545-A327-4024-A401-9FCC1929DE45}" type="presOf" srcId="{A14825D3-245C-46BA-983E-C2FB12A8F7EA}" destId="{9B595F53-9354-4FAC-BB5A-E6F6FC1CC477}" srcOrd="0" destOrd="0" presId="urn:microsoft.com/office/officeart/2018/2/layout/IconVerticalSolidList"/>
    <dgm:cxn modelId="{76FBF16F-815A-4C93-B7AD-7D0B983AD51B}" type="presOf" srcId="{A2FE4DF8-0BD1-4907-A9A7-82C54CE5FE6A}" destId="{8469FEC5-D278-468E-9DBB-EDBA7DA3B42E}" srcOrd="0" destOrd="0" presId="urn:microsoft.com/office/officeart/2018/2/layout/IconVerticalSolidList"/>
    <dgm:cxn modelId="{C800D673-66CA-419F-8F5E-682CF5B3C0EF}" type="presOf" srcId="{E72833B6-95FE-4F6A-8CE1-32FD64C6338B}" destId="{26B35BDE-825A-4896-9D3C-D7F818985FEE}" srcOrd="0" destOrd="0" presId="urn:microsoft.com/office/officeart/2018/2/layout/IconVerticalSolidList"/>
    <dgm:cxn modelId="{8C7AFBB1-B797-4E6E-B640-390B3676A6DC}" srcId="{E72833B6-95FE-4F6A-8CE1-32FD64C6338B}" destId="{A14825D3-245C-46BA-983E-C2FB12A8F7EA}" srcOrd="1" destOrd="0" parTransId="{4ED74484-5753-4C48-8A75-7A782FDA56C6}" sibTransId="{86B8A0B9-CB1C-406B-B8AC-E62995B26C2E}"/>
    <dgm:cxn modelId="{154F68B5-11A4-401B-8433-DB7EACBEF1FB}" srcId="{E72833B6-95FE-4F6A-8CE1-32FD64C6338B}" destId="{868C61A5-3D6E-40B0-AC95-D5E4546F064E}" srcOrd="2" destOrd="0" parTransId="{3A3105BC-DE2C-4470-A732-48A4F7D9285F}" sibTransId="{2108D563-6BA7-4965-A351-EE7865774F16}"/>
    <dgm:cxn modelId="{6059405A-278D-4A58-BE46-3FE1C6B894CD}" type="presParOf" srcId="{26B35BDE-825A-4896-9D3C-D7F818985FEE}" destId="{E80E6F6A-7FC5-49C0-963E-3D2CCA5C40C4}" srcOrd="0" destOrd="0" presId="urn:microsoft.com/office/officeart/2018/2/layout/IconVerticalSolidList"/>
    <dgm:cxn modelId="{DFB445F8-1B50-4F20-B648-AA6FCBDB5332}" type="presParOf" srcId="{E80E6F6A-7FC5-49C0-963E-3D2CCA5C40C4}" destId="{A37E015E-5029-40CE-9E8B-6D058888D107}" srcOrd="0" destOrd="0" presId="urn:microsoft.com/office/officeart/2018/2/layout/IconVerticalSolidList"/>
    <dgm:cxn modelId="{8CE0D59C-6097-4B7D-85EE-DECE6B94B250}" type="presParOf" srcId="{E80E6F6A-7FC5-49C0-963E-3D2CCA5C40C4}" destId="{049AB9F4-D222-4558-8FFA-9CBC14E9784C}" srcOrd="1" destOrd="0" presId="urn:microsoft.com/office/officeart/2018/2/layout/IconVerticalSolidList"/>
    <dgm:cxn modelId="{D1282A7F-EB23-4A1F-801B-F187C4A5523E}" type="presParOf" srcId="{E80E6F6A-7FC5-49C0-963E-3D2CCA5C40C4}" destId="{C503A85A-8C74-402D-8E62-D05A52CE3E56}" srcOrd="2" destOrd="0" presId="urn:microsoft.com/office/officeart/2018/2/layout/IconVerticalSolidList"/>
    <dgm:cxn modelId="{050A9F84-693E-4062-A9D3-3445A9E65A21}" type="presParOf" srcId="{E80E6F6A-7FC5-49C0-963E-3D2CCA5C40C4}" destId="{8469FEC5-D278-468E-9DBB-EDBA7DA3B42E}" srcOrd="3" destOrd="0" presId="urn:microsoft.com/office/officeart/2018/2/layout/IconVerticalSolidList"/>
    <dgm:cxn modelId="{2604FDE7-FD13-4E19-AC78-730A07204783}" type="presParOf" srcId="{26B35BDE-825A-4896-9D3C-D7F818985FEE}" destId="{B66C81FB-E49E-46BA-90EA-67495B5A609E}" srcOrd="1" destOrd="0" presId="urn:microsoft.com/office/officeart/2018/2/layout/IconVerticalSolidList"/>
    <dgm:cxn modelId="{F5A44248-FEFF-4DB9-B4FA-38DC968D5820}" type="presParOf" srcId="{26B35BDE-825A-4896-9D3C-D7F818985FEE}" destId="{0375D30A-AF41-41A1-9286-03D1CB264CC6}" srcOrd="2" destOrd="0" presId="urn:microsoft.com/office/officeart/2018/2/layout/IconVerticalSolidList"/>
    <dgm:cxn modelId="{3828C161-B6BC-4BC3-BF8A-930854AF80B4}" type="presParOf" srcId="{0375D30A-AF41-41A1-9286-03D1CB264CC6}" destId="{C3D50FC8-87EE-4E94-BED9-CE64C6FF60B3}" srcOrd="0" destOrd="0" presId="urn:microsoft.com/office/officeart/2018/2/layout/IconVerticalSolidList"/>
    <dgm:cxn modelId="{AD8E145B-9594-43F7-A487-62CF44C6DE4F}" type="presParOf" srcId="{0375D30A-AF41-41A1-9286-03D1CB264CC6}" destId="{CE86B8E0-30D3-4327-BD7B-CDE169958B58}" srcOrd="1" destOrd="0" presId="urn:microsoft.com/office/officeart/2018/2/layout/IconVerticalSolidList"/>
    <dgm:cxn modelId="{7ED8B2B6-F508-4A82-A3AE-CCCE6FC39B1B}" type="presParOf" srcId="{0375D30A-AF41-41A1-9286-03D1CB264CC6}" destId="{FD4D0056-BCF6-484D-B549-1D1A3DBB09DA}" srcOrd="2" destOrd="0" presId="urn:microsoft.com/office/officeart/2018/2/layout/IconVerticalSolidList"/>
    <dgm:cxn modelId="{3FEB28E5-7A16-46A0-9490-AE2B14F9993C}" type="presParOf" srcId="{0375D30A-AF41-41A1-9286-03D1CB264CC6}" destId="{9B595F53-9354-4FAC-BB5A-E6F6FC1CC477}" srcOrd="3" destOrd="0" presId="urn:microsoft.com/office/officeart/2018/2/layout/IconVerticalSolidList"/>
    <dgm:cxn modelId="{D5591A4E-8DD9-4744-97C5-BAD4FC37DD6B}" type="presParOf" srcId="{26B35BDE-825A-4896-9D3C-D7F818985FEE}" destId="{B7EB59AE-B622-4C28-9C98-CCA7AE41C9B2}" srcOrd="3" destOrd="0" presId="urn:microsoft.com/office/officeart/2018/2/layout/IconVerticalSolidList"/>
    <dgm:cxn modelId="{E9E8A47B-AD9A-4D31-A97E-DECC9A080904}" type="presParOf" srcId="{26B35BDE-825A-4896-9D3C-D7F818985FEE}" destId="{585C5D6A-3BCC-410A-B78D-0F9897BC211F}" srcOrd="4" destOrd="0" presId="urn:microsoft.com/office/officeart/2018/2/layout/IconVerticalSolidList"/>
    <dgm:cxn modelId="{33F436A8-E990-4574-AEFD-681432F802C1}" type="presParOf" srcId="{585C5D6A-3BCC-410A-B78D-0F9897BC211F}" destId="{2EEDE2C3-DA51-4542-90E0-7FC6B7A0C660}" srcOrd="0" destOrd="0" presId="urn:microsoft.com/office/officeart/2018/2/layout/IconVerticalSolidList"/>
    <dgm:cxn modelId="{43CD2292-6E1F-469C-82F6-125644C26DEF}" type="presParOf" srcId="{585C5D6A-3BCC-410A-B78D-0F9897BC211F}" destId="{F0F5EACA-1BE8-483E-BFA6-A9909ED2606E}" srcOrd="1" destOrd="0" presId="urn:microsoft.com/office/officeart/2018/2/layout/IconVerticalSolidList"/>
    <dgm:cxn modelId="{39F235EB-84E5-4E23-B860-2DCC8CB3C8DB}" type="presParOf" srcId="{585C5D6A-3BCC-410A-B78D-0F9897BC211F}" destId="{5908FED4-CFD0-4DC5-8289-FA5D98D491B2}" srcOrd="2" destOrd="0" presId="urn:microsoft.com/office/officeart/2018/2/layout/IconVerticalSolidList"/>
    <dgm:cxn modelId="{A64F42FB-C613-4CE6-A839-2DF6548CAFB9}" type="presParOf" srcId="{585C5D6A-3BCC-410A-B78D-0F9897BC211F}" destId="{8B901332-3924-4819-AD1E-5DA85BE7F0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698A7-7B98-4CB9-B5CE-EEAB7C95838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7A51E9-1775-41E5-9BCD-B56E10C9BCAF}">
      <dgm:prSet/>
      <dgm:spPr/>
      <dgm:t>
        <a:bodyPr/>
        <a:lstStyle/>
        <a:p>
          <a:r>
            <a:rPr lang="en-US" dirty="0"/>
            <a:t>Historical periods </a:t>
          </a:r>
        </a:p>
      </dgm:t>
    </dgm:pt>
    <dgm:pt modelId="{58087C23-BE31-43E8-9BDB-A3F17C7C738E}" type="parTrans" cxnId="{906B7548-1BD9-4F2A-9E6F-EF78555F5926}">
      <dgm:prSet/>
      <dgm:spPr/>
      <dgm:t>
        <a:bodyPr/>
        <a:lstStyle/>
        <a:p>
          <a:endParaRPr lang="en-US"/>
        </a:p>
      </dgm:t>
    </dgm:pt>
    <dgm:pt modelId="{7922D274-3F35-449A-B338-DEC695C16BE5}" type="sibTrans" cxnId="{906B7548-1BD9-4F2A-9E6F-EF78555F5926}">
      <dgm:prSet/>
      <dgm:spPr/>
      <dgm:t>
        <a:bodyPr/>
        <a:lstStyle/>
        <a:p>
          <a:endParaRPr lang="en-US"/>
        </a:p>
      </dgm:t>
    </dgm:pt>
    <dgm:pt modelId="{8BF3ED62-F4CD-4C3E-BF82-AC7DD6661598}">
      <dgm:prSet/>
      <dgm:spPr/>
      <dgm:t>
        <a:bodyPr/>
        <a:lstStyle/>
        <a:p>
          <a:r>
            <a:rPr lang="en-US"/>
            <a:t>Vocal jazz</a:t>
          </a:r>
        </a:p>
      </dgm:t>
    </dgm:pt>
    <dgm:pt modelId="{ACA6A0A0-D6E2-4DF8-93C5-13625C21A331}" type="parTrans" cxnId="{7FE37005-9E54-43F7-9CE1-38B8C1AC7791}">
      <dgm:prSet/>
      <dgm:spPr/>
      <dgm:t>
        <a:bodyPr/>
        <a:lstStyle/>
        <a:p>
          <a:endParaRPr lang="en-US"/>
        </a:p>
      </dgm:t>
    </dgm:pt>
    <dgm:pt modelId="{4EC1F0A6-75FD-42D1-9389-B06053496D2C}" type="sibTrans" cxnId="{7FE37005-9E54-43F7-9CE1-38B8C1AC7791}">
      <dgm:prSet/>
      <dgm:spPr/>
      <dgm:t>
        <a:bodyPr/>
        <a:lstStyle/>
        <a:p>
          <a:endParaRPr lang="en-US"/>
        </a:p>
      </dgm:t>
    </dgm:pt>
    <dgm:pt modelId="{72530328-7731-49C6-AD3C-D9226C6BB464}">
      <dgm:prSet/>
      <dgm:spPr/>
      <dgm:t>
        <a:bodyPr/>
        <a:lstStyle/>
        <a:p>
          <a:r>
            <a:rPr lang="en-US"/>
            <a:t>Spirituals</a:t>
          </a:r>
        </a:p>
      </dgm:t>
    </dgm:pt>
    <dgm:pt modelId="{8251F369-29DC-4FCA-9BF0-D3093DAD98EE}" type="parTrans" cxnId="{933F4507-F75D-4F65-A991-4B81E537CE3E}">
      <dgm:prSet/>
      <dgm:spPr/>
      <dgm:t>
        <a:bodyPr/>
        <a:lstStyle/>
        <a:p>
          <a:endParaRPr lang="en-US"/>
        </a:p>
      </dgm:t>
    </dgm:pt>
    <dgm:pt modelId="{8B133EBD-378A-4606-997F-0664E949EB21}" type="sibTrans" cxnId="{933F4507-F75D-4F65-A991-4B81E537CE3E}">
      <dgm:prSet/>
      <dgm:spPr/>
      <dgm:t>
        <a:bodyPr/>
        <a:lstStyle/>
        <a:p>
          <a:endParaRPr lang="en-US"/>
        </a:p>
      </dgm:t>
    </dgm:pt>
    <dgm:pt modelId="{78FD6524-6C64-4C5B-8DAD-CC6268AC0BC2}">
      <dgm:prSet/>
      <dgm:spPr/>
      <dgm:t>
        <a:bodyPr/>
        <a:lstStyle/>
        <a:p>
          <a:r>
            <a:rPr lang="en-US"/>
            <a:t>Languages other than English</a:t>
          </a:r>
        </a:p>
      </dgm:t>
    </dgm:pt>
    <dgm:pt modelId="{7B730478-908E-42A9-9F24-31DCD89ACC20}" type="parTrans" cxnId="{8DE9C95F-11E2-42D2-BB1E-69BC1578A48E}">
      <dgm:prSet/>
      <dgm:spPr/>
      <dgm:t>
        <a:bodyPr/>
        <a:lstStyle/>
        <a:p>
          <a:endParaRPr lang="en-US"/>
        </a:p>
      </dgm:t>
    </dgm:pt>
    <dgm:pt modelId="{01776D52-3732-4CDB-BAB8-2607BFC36EFE}" type="sibTrans" cxnId="{8DE9C95F-11E2-42D2-BB1E-69BC1578A48E}">
      <dgm:prSet/>
      <dgm:spPr/>
      <dgm:t>
        <a:bodyPr/>
        <a:lstStyle/>
        <a:p>
          <a:endParaRPr lang="en-US"/>
        </a:p>
      </dgm:t>
    </dgm:pt>
    <dgm:pt modelId="{875C3C52-DC46-4A13-9545-BC224AF17C57}">
      <dgm:prSet/>
      <dgm:spPr/>
      <dgm:t>
        <a:bodyPr/>
        <a:lstStyle/>
        <a:p>
          <a:r>
            <a:rPr lang="en-US"/>
            <a:t>Multicultural</a:t>
          </a:r>
        </a:p>
      </dgm:t>
    </dgm:pt>
    <dgm:pt modelId="{F02F3A79-3214-43B0-85AE-F478F9B6B7FB}" type="parTrans" cxnId="{12212B7C-D6A9-404E-9BBC-93CAC38B0C57}">
      <dgm:prSet/>
      <dgm:spPr/>
      <dgm:t>
        <a:bodyPr/>
        <a:lstStyle/>
        <a:p>
          <a:endParaRPr lang="en-US"/>
        </a:p>
      </dgm:t>
    </dgm:pt>
    <dgm:pt modelId="{1056EA1A-B858-4A7F-948F-233AFFDEAE3F}" type="sibTrans" cxnId="{12212B7C-D6A9-404E-9BBC-93CAC38B0C57}">
      <dgm:prSet/>
      <dgm:spPr/>
      <dgm:t>
        <a:bodyPr/>
        <a:lstStyle/>
        <a:p>
          <a:endParaRPr lang="en-US"/>
        </a:p>
      </dgm:t>
    </dgm:pt>
    <dgm:pt modelId="{556333C1-65CC-4A72-8EC7-86A35DD78917}">
      <dgm:prSet/>
      <dgm:spPr/>
      <dgm:t>
        <a:bodyPr/>
        <a:lstStyle/>
        <a:p>
          <a:r>
            <a:rPr lang="en-US" dirty="0"/>
            <a:t>Accompanied </a:t>
          </a:r>
        </a:p>
        <a:p>
          <a:r>
            <a:rPr lang="en-US" dirty="0"/>
            <a:t>Unaccompanied</a:t>
          </a:r>
        </a:p>
        <a:p>
          <a:r>
            <a:rPr lang="en-US" dirty="0"/>
            <a:t>Variety of instruments</a:t>
          </a:r>
        </a:p>
      </dgm:t>
    </dgm:pt>
    <dgm:pt modelId="{1F4569A7-EFEE-4B49-9B08-B5F70C03800E}" type="parTrans" cxnId="{793CBA42-39EE-451C-AF6D-DF33BF8F1DD2}">
      <dgm:prSet/>
      <dgm:spPr/>
      <dgm:t>
        <a:bodyPr/>
        <a:lstStyle/>
        <a:p>
          <a:endParaRPr lang="en-US"/>
        </a:p>
      </dgm:t>
    </dgm:pt>
    <dgm:pt modelId="{F208AA5B-9170-4BB8-9566-D72B4E0DDA1E}" type="sibTrans" cxnId="{793CBA42-39EE-451C-AF6D-DF33BF8F1DD2}">
      <dgm:prSet/>
      <dgm:spPr/>
      <dgm:t>
        <a:bodyPr/>
        <a:lstStyle/>
        <a:p>
          <a:endParaRPr lang="en-US"/>
        </a:p>
      </dgm:t>
    </dgm:pt>
    <dgm:pt modelId="{0824628C-992F-C743-81B9-137302CC69BE}" type="pres">
      <dgm:prSet presAssocID="{F11698A7-7B98-4CB9-B5CE-EEAB7C958389}" presName="diagram" presStyleCnt="0">
        <dgm:presLayoutVars>
          <dgm:dir/>
          <dgm:resizeHandles val="exact"/>
        </dgm:presLayoutVars>
      </dgm:prSet>
      <dgm:spPr/>
    </dgm:pt>
    <dgm:pt modelId="{904E8825-CECB-2B43-9E1D-87780A80C781}" type="pres">
      <dgm:prSet presAssocID="{CD7A51E9-1775-41E5-9BCD-B56E10C9BCAF}" presName="node" presStyleLbl="node1" presStyleIdx="0" presStyleCnt="6">
        <dgm:presLayoutVars>
          <dgm:bulletEnabled val="1"/>
        </dgm:presLayoutVars>
      </dgm:prSet>
      <dgm:spPr/>
    </dgm:pt>
    <dgm:pt modelId="{D23325D6-369A-E048-A672-2BEFBD66D6B7}" type="pres">
      <dgm:prSet presAssocID="{7922D274-3F35-449A-B338-DEC695C16BE5}" presName="sibTrans" presStyleCnt="0"/>
      <dgm:spPr/>
    </dgm:pt>
    <dgm:pt modelId="{D7DF206E-FD2E-694A-AD42-6F86E38C2C79}" type="pres">
      <dgm:prSet presAssocID="{8BF3ED62-F4CD-4C3E-BF82-AC7DD6661598}" presName="node" presStyleLbl="node1" presStyleIdx="1" presStyleCnt="6">
        <dgm:presLayoutVars>
          <dgm:bulletEnabled val="1"/>
        </dgm:presLayoutVars>
      </dgm:prSet>
      <dgm:spPr/>
    </dgm:pt>
    <dgm:pt modelId="{2A4138F2-36E3-284E-8D89-301EFD985462}" type="pres">
      <dgm:prSet presAssocID="{4EC1F0A6-75FD-42D1-9389-B06053496D2C}" presName="sibTrans" presStyleCnt="0"/>
      <dgm:spPr/>
    </dgm:pt>
    <dgm:pt modelId="{7F965E2A-838C-514A-A0E7-F1CEA560D579}" type="pres">
      <dgm:prSet presAssocID="{72530328-7731-49C6-AD3C-D9226C6BB464}" presName="node" presStyleLbl="node1" presStyleIdx="2" presStyleCnt="6">
        <dgm:presLayoutVars>
          <dgm:bulletEnabled val="1"/>
        </dgm:presLayoutVars>
      </dgm:prSet>
      <dgm:spPr/>
    </dgm:pt>
    <dgm:pt modelId="{E95A0366-2EF8-7742-89B4-EF13725AB1A9}" type="pres">
      <dgm:prSet presAssocID="{8B133EBD-378A-4606-997F-0664E949EB21}" presName="sibTrans" presStyleCnt="0"/>
      <dgm:spPr/>
    </dgm:pt>
    <dgm:pt modelId="{4EB668B2-79FC-5D43-9A5A-53AAA3F88D44}" type="pres">
      <dgm:prSet presAssocID="{78FD6524-6C64-4C5B-8DAD-CC6268AC0BC2}" presName="node" presStyleLbl="node1" presStyleIdx="3" presStyleCnt="6">
        <dgm:presLayoutVars>
          <dgm:bulletEnabled val="1"/>
        </dgm:presLayoutVars>
      </dgm:prSet>
      <dgm:spPr/>
    </dgm:pt>
    <dgm:pt modelId="{B809A442-0765-7F4F-A432-57316F0B0CEC}" type="pres">
      <dgm:prSet presAssocID="{01776D52-3732-4CDB-BAB8-2607BFC36EFE}" presName="sibTrans" presStyleCnt="0"/>
      <dgm:spPr/>
    </dgm:pt>
    <dgm:pt modelId="{B0893CCC-947A-544C-924C-E30D35F756B3}" type="pres">
      <dgm:prSet presAssocID="{875C3C52-DC46-4A13-9545-BC224AF17C57}" presName="node" presStyleLbl="node1" presStyleIdx="4" presStyleCnt="6">
        <dgm:presLayoutVars>
          <dgm:bulletEnabled val="1"/>
        </dgm:presLayoutVars>
      </dgm:prSet>
      <dgm:spPr/>
    </dgm:pt>
    <dgm:pt modelId="{3F7F5340-2FAB-294D-80EE-1E19CF91C712}" type="pres">
      <dgm:prSet presAssocID="{1056EA1A-B858-4A7F-948F-233AFFDEAE3F}" presName="sibTrans" presStyleCnt="0"/>
      <dgm:spPr/>
    </dgm:pt>
    <dgm:pt modelId="{E97316F7-D515-194F-BF23-3E27327D92F2}" type="pres">
      <dgm:prSet presAssocID="{556333C1-65CC-4A72-8EC7-86A35DD78917}" presName="node" presStyleLbl="node1" presStyleIdx="5" presStyleCnt="6">
        <dgm:presLayoutVars>
          <dgm:bulletEnabled val="1"/>
        </dgm:presLayoutVars>
      </dgm:prSet>
      <dgm:spPr/>
    </dgm:pt>
  </dgm:ptLst>
  <dgm:cxnLst>
    <dgm:cxn modelId="{7FE37005-9E54-43F7-9CE1-38B8C1AC7791}" srcId="{F11698A7-7B98-4CB9-B5CE-EEAB7C958389}" destId="{8BF3ED62-F4CD-4C3E-BF82-AC7DD6661598}" srcOrd="1" destOrd="0" parTransId="{ACA6A0A0-D6E2-4DF8-93C5-13625C21A331}" sibTransId="{4EC1F0A6-75FD-42D1-9389-B06053496D2C}"/>
    <dgm:cxn modelId="{933F4507-F75D-4F65-A991-4B81E537CE3E}" srcId="{F11698A7-7B98-4CB9-B5CE-EEAB7C958389}" destId="{72530328-7731-49C6-AD3C-D9226C6BB464}" srcOrd="2" destOrd="0" parTransId="{8251F369-29DC-4FCA-9BF0-D3093DAD98EE}" sibTransId="{8B133EBD-378A-4606-997F-0664E949EB21}"/>
    <dgm:cxn modelId="{950D1330-9370-9A4A-B2AC-7FCD30A1B0B5}" type="presOf" srcId="{8BF3ED62-F4CD-4C3E-BF82-AC7DD6661598}" destId="{D7DF206E-FD2E-694A-AD42-6F86E38C2C79}" srcOrd="0" destOrd="0" presId="urn:microsoft.com/office/officeart/2005/8/layout/default"/>
    <dgm:cxn modelId="{0A1AB236-E2F9-BF4C-A1BF-EB5DED54AA90}" type="presOf" srcId="{CD7A51E9-1775-41E5-9BCD-B56E10C9BCAF}" destId="{904E8825-CECB-2B43-9E1D-87780A80C781}" srcOrd="0" destOrd="0" presId="urn:microsoft.com/office/officeart/2005/8/layout/default"/>
    <dgm:cxn modelId="{E5368F3C-26E8-404A-9803-0E7C274816E7}" type="presOf" srcId="{875C3C52-DC46-4A13-9545-BC224AF17C57}" destId="{B0893CCC-947A-544C-924C-E30D35F756B3}" srcOrd="0" destOrd="0" presId="urn:microsoft.com/office/officeart/2005/8/layout/default"/>
    <dgm:cxn modelId="{793CBA42-39EE-451C-AF6D-DF33BF8F1DD2}" srcId="{F11698A7-7B98-4CB9-B5CE-EEAB7C958389}" destId="{556333C1-65CC-4A72-8EC7-86A35DD78917}" srcOrd="5" destOrd="0" parTransId="{1F4569A7-EFEE-4B49-9B08-B5F70C03800E}" sibTransId="{F208AA5B-9170-4BB8-9566-D72B4E0DDA1E}"/>
    <dgm:cxn modelId="{906B7548-1BD9-4F2A-9E6F-EF78555F5926}" srcId="{F11698A7-7B98-4CB9-B5CE-EEAB7C958389}" destId="{CD7A51E9-1775-41E5-9BCD-B56E10C9BCAF}" srcOrd="0" destOrd="0" parTransId="{58087C23-BE31-43E8-9BDB-A3F17C7C738E}" sibTransId="{7922D274-3F35-449A-B338-DEC695C16BE5}"/>
    <dgm:cxn modelId="{E9E16A5D-B5FD-2B43-83DD-645BFFBB13CC}" type="presOf" srcId="{72530328-7731-49C6-AD3C-D9226C6BB464}" destId="{7F965E2A-838C-514A-A0E7-F1CEA560D579}" srcOrd="0" destOrd="0" presId="urn:microsoft.com/office/officeart/2005/8/layout/default"/>
    <dgm:cxn modelId="{8DE9C95F-11E2-42D2-BB1E-69BC1578A48E}" srcId="{F11698A7-7B98-4CB9-B5CE-EEAB7C958389}" destId="{78FD6524-6C64-4C5B-8DAD-CC6268AC0BC2}" srcOrd="3" destOrd="0" parTransId="{7B730478-908E-42A9-9F24-31DCD89ACC20}" sibTransId="{01776D52-3732-4CDB-BAB8-2607BFC36EFE}"/>
    <dgm:cxn modelId="{E6098B73-782D-F841-9398-32C580D3FF0C}" type="presOf" srcId="{556333C1-65CC-4A72-8EC7-86A35DD78917}" destId="{E97316F7-D515-194F-BF23-3E27327D92F2}" srcOrd="0" destOrd="0" presId="urn:microsoft.com/office/officeart/2005/8/layout/default"/>
    <dgm:cxn modelId="{12212B7C-D6A9-404E-9BBC-93CAC38B0C57}" srcId="{F11698A7-7B98-4CB9-B5CE-EEAB7C958389}" destId="{875C3C52-DC46-4A13-9545-BC224AF17C57}" srcOrd="4" destOrd="0" parTransId="{F02F3A79-3214-43B0-85AE-F478F9B6B7FB}" sibTransId="{1056EA1A-B858-4A7F-948F-233AFFDEAE3F}"/>
    <dgm:cxn modelId="{172C0095-6799-5143-B2B8-9527BE642519}" type="presOf" srcId="{78FD6524-6C64-4C5B-8DAD-CC6268AC0BC2}" destId="{4EB668B2-79FC-5D43-9A5A-53AAA3F88D44}" srcOrd="0" destOrd="0" presId="urn:microsoft.com/office/officeart/2005/8/layout/default"/>
    <dgm:cxn modelId="{895556F6-AED5-1B40-9AE0-B58B4E810212}" type="presOf" srcId="{F11698A7-7B98-4CB9-B5CE-EEAB7C958389}" destId="{0824628C-992F-C743-81B9-137302CC69BE}" srcOrd="0" destOrd="0" presId="urn:microsoft.com/office/officeart/2005/8/layout/default"/>
    <dgm:cxn modelId="{95FC280D-5647-BC4F-AACF-F37DFEE2682C}" type="presParOf" srcId="{0824628C-992F-C743-81B9-137302CC69BE}" destId="{904E8825-CECB-2B43-9E1D-87780A80C781}" srcOrd="0" destOrd="0" presId="urn:microsoft.com/office/officeart/2005/8/layout/default"/>
    <dgm:cxn modelId="{E6126926-0B30-A140-8D69-BF8D1C8D4F08}" type="presParOf" srcId="{0824628C-992F-C743-81B9-137302CC69BE}" destId="{D23325D6-369A-E048-A672-2BEFBD66D6B7}" srcOrd="1" destOrd="0" presId="urn:microsoft.com/office/officeart/2005/8/layout/default"/>
    <dgm:cxn modelId="{CD604B10-FF37-6D42-86F9-DF801C4E0AD1}" type="presParOf" srcId="{0824628C-992F-C743-81B9-137302CC69BE}" destId="{D7DF206E-FD2E-694A-AD42-6F86E38C2C79}" srcOrd="2" destOrd="0" presId="urn:microsoft.com/office/officeart/2005/8/layout/default"/>
    <dgm:cxn modelId="{842D5C6B-BE89-1E4A-998A-94B61DEF5C21}" type="presParOf" srcId="{0824628C-992F-C743-81B9-137302CC69BE}" destId="{2A4138F2-36E3-284E-8D89-301EFD985462}" srcOrd="3" destOrd="0" presId="urn:microsoft.com/office/officeart/2005/8/layout/default"/>
    <dgm:cxn modelId="{F8953CD0-266A-4B4D-A8CD-8CE95F69425A}" type="presParOf" srcId="{0824628C-992F-C743-81B9-137302CC69BE}" destId="{7F965E2A-838C-514A-A0E7-F1CEA560D579}" srcOrd="4" destOrd="0" presId="urn:microsoft.com/office/officeart/2005/8/layout/default"/>
    <dgm:cxn modelId="{6C3193CA-F69B-224A-876B-967FF8829712}" type="presParOf" srcId="{0824628C-992F-C743-81B9-137302CC69BE}" destId="{E95A0366-2EF8-7742-89B4-EF13725AB1A9}" srcOrd="5" destOrd="0" presId="urn:microsoft.com/office/officeart/2005/8/layout/default"/>
    <dgm:cxn modelId="{9601DDED-8B11-A541-9857-08BE663B8459}" type="presParOf" srcId="{0824628C-992F-C743-81B9-137302CC69BE}" destId="{4EB668B2-79FC-5D43-9A5A-53AAA3F88D44}" srcOrd="6" destOrd="0" presId="urn:microsoft.com/office/officeart/2005/8/layout/default"/>
    <dgm:cxn modelId="{BAD04BE5-C326-6240-8946-1563B520D413}" type="presParOf" srcId="{0824628C-992F-C743-81B9-137302CC69BE}" destId="{B809A442-0765-7F4F-A432-57316F0B0CEC}" srcOrd="7" destOrd="0" presId="urn:microsoft.com/office/officeart/2005/8/layout/default"/>
    <dgm:cxn modelId="{2FC66CFE-894C-CB46-9D40-8307F1392D56}" type="presParOf" srcId="{0824628C-992F-C743-81B9-137302CC69BE}" destId="{B0893CCC-947A-544C-924C-E30D35F756B3}" srcOrd="8" destOrd="0" presId="urn:microsoft.com/office/officeart/2005/8/layout/default"/>
    <dgm:cxn modelId="{A880CA8D-6E32-5F4E-B3EF-DCB609F76A85}" type="presParOf" srcId="{0824628C-992F-C743-81B9-137302CC69BE}" destId="{3F7F5340-2FAB-294D-80EE-1E19CF91C712}" srcOrd="9" destOrd="0" presId="urn:microsoft.com/office/officeart/2005/8/layout/default"/>
    <dgm:cxn modelId="{428A508A-208A-4143-8B10-5B85C6CEF107}" type="presParOf" srcId="{0824628C-992F-C743-81B9-137302CC69BE}" destId="{E97316F7-D515-194F-BF23-3E27327D92F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C4D49-C0C3-426B-8C0C-4055D390222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522662C-3532-4F53-ABF6-25418BA4C189}">
      <dgm:prSet/>
      <dgm:spPr/>
      <dgm:t>
        <a:bodyPr/>
        <a:lstStyle/>
        <a:p>
          <a:pPr>
            <a:defRPr cap="all"/>
          </a:pPr>
          <a:r>
            <a:rPr lang="en-US" dirty="0"/>
            <a:t>Keys</a:t>
          </a:r>
        </a:p>
      </dgm:t>
    </dgm:pt>
    <dgm:pt modelId="{2F0F0945-C535-4C2E-B8A4-5A5B5FA7C25A}" type="parTrans" cxnId="{85F97569-01A7-4A30-949B-2E5C39694E5E}">
      <dgm:prSet/>
      <dgm:spPr/>
      <dgm:t>
        <a:bodyPr/>
        <a:lstStyle/>
        <a:p>
          <a:endParaRPr lang="en-US"/>
        </a:p>
      </dgm:t>
    </dgm:pt>
    <dgm:pt modelId="{A2ED59AD-2A9D-4175-BFCE-35E2CDA8A29D}" type="sibTrans" cxnId="{85F97569-01A7-4A30-949B-2E5C39694E5E}">
      <dgm:prSet/>
      <dgm:spPr/>
      <dgm:t>
        <a:bodyPr/>
        <a:lstStyle/>
        <a:p>
          <a:endParaRPr lang="en-US"/>
        </a:p>
      </dgm:t>
    </dgm:pt>
    <dgm:pt modelId="{2E1D8C2B-AB7B-49E4-8E5D-4CB7DFB670F0}">
      <dgm:prSet/>
      <dgm:spPr/>
      <dgm:t>
        <a:bodyPr/>
        <a:lstStyle/>
        <a:p>
          <a:pPr>
            <a:defRPr cap="all"/>
          </a:pPr>
          <a:r>
            <a:rPr lang="en-US" dirty="0"/>
            <a:t>Tempi</a:t>
          </a:r>
        </a:p>
      </dgm:t>
    </dgm:pt>
    <dgm:pt modelId="{5F7381BC-3187-43C5-9213-405F5BBD11DB}" type="parTrans" cxnId="{AA4B5C93-EE54-43BA-8E8E-55903F8B74AF}">
      <dgm:prSet/>
      <dgm:spPr/>
      <dgm:t>
        <a:bodyPr/>
        <a:lstStyle/>
        <a:p>
          <a:endParaRPr lang="en-US"/>
        </a:p>
      </dgm:t>
    </dgm:pt>
    <dgm:pt modelId="{80A25487-E86D-490A-A101-4E0719E194A7}" type="sibTrans" cxnId="{AA4B5C93-EE54-43BA-8E8E-55903F8B74AF}">
      <dgm:prSet/>
      <dgm:spPr/>
      <dgm:t>
        <a:bodyPr/>
        <a:lstStyle/>
        <a:p>
          <a:endParaRPr lang="en-US"/>
        </a:p>
      </dgm:t>
    </dgm:pt>
    <dgm:pt modelId="{557CB729-2756-4542-9441-841101FFDF62}">
      <dgm:prSet/>
      <dgm:spPr/>
      <dgm:t>
        <a:bodyPr/>
        <a:lstStyle/>
        <a:p>
          <a:pPr>
            <a:defRPr cap="all"/>
          </a:pPr>
          <a:r>
            <a:rPr lang="en-US" dirty="0"/>
            <a:t>Difficulty level</a:t>
          </a:r>
        </a:p>
      </dgm:t>
    </dgm:pt>
    <dgm:pt modelId="{2B862CFF-69C8-48F4-BCC6-7CAE391E77AE}" type="parTrans" cxnId="{2FABFF9A-DF5C-40D2-B0D3-DEDAC7E6049B}">
      <dgm:prSet/>
      <dgm:spPr/>
      <dgm:t>
        <a:bodyPr/>
        <a:lstStyle/>
        <a:p>
          <a:endParaRPr lang="en-US"/>
        </a:p>
      </dgm:t>
    </dgm:pt>
    <dgm:pt modelId="{0893DE0F-A0B5-4BAC-8302-5C88F91EA3B4}" type="sibTrans" cxnId="{2FABFF9A-DF5C-40D2-B0D3-DEDAC7E6049B}">
      <dgm:prSet/>
      <dgm:spPr/>
      <dgm:t>
        <a:bodyPr/>
        <a:lstStyle/>
        <a:p>
          <a:endParaRPr lang="en-US"/>
        </a:p>
      </dgm:t>
    </dgm:pt>
    <dgm:pt modelId="{04983C4C-90E5-479A-97A1-1324202B68E0}" type="pres">
      <dgm:prSet presAssocID="{1DFC4D49-C0C3-426B-8C0C-4055D3902226}" presName="root" presStyleCnt="0">
        <dgm:presLayoutVars>
          <dgm:dir/>
          <dgm:resizeHandles val="exact"/>
        </dgm:presLayoutVars>
      </dgm:prSet>
      <dgm:spPr/>
    </dgm:pt>
    <dgm:pt modelId="{43023F0A-D15C-4879-B9A9-6C43A71B0175}" type="pres">
      <dgm:prSet presAssocID="{B522662C-3532-4F53-ABF6-25418BA4C189}" presName="compNode" presStyleCnt="0"/>
      <dgm:spPr/>
    </dgm:pt>
    <dgm:pt modelId="{B2C8E6E2-9977-4464-8847-8946B12CD482}" type="pres">
      <dgm:prSet presAssocID="{B522662C-3532-4F53-ABF6-25418BA4C189}" presName="iconBgRect" presStyleLbl="bgShp" presStyleIdx="0" presStyleCnt="3"/>
      <dgm:spPr/>
    </dgm:pt>
    <dgm:pt modelId="{A40A720E-031B-4B1F-A008-80D8696F29BC}" type="pres">
      <dgm:prSet presAssocID="{B522662C-3532-4F53-ABF6-25418BA4C18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E42C83CA-9173-4B4C-A97F-3EB5589DE072}" type="pres">
      <dgm:prSet presAssocID="{B522662C-3532-4F53-ABF6-25418BA4C189}" presName="spaceRect" presStyleCnt="0"/>
      <dgm:spPr/>
    </dgm:pt>
    <dgm:pt modelId="{2ED07A60-6408-486E-B483-429FE51165C8}" type="pres">
      <dgm:prSet presAssocID="{B522662C-3532-4F53-ABF6-25418BA4C189}" presName="textRect" presStyleLbl="revTx" presStyleIdx="0" presStyleCnt="3">
        <dgm:presLayoutVars>
          <dgm:chMax val="1"/>
          <dgm:chPref val="1"/>
        </dgm:presLayoutVars>
      </dgm:prSet>
      <dgm:spPr/>
    </dgm:pt>
    <dgm:pt modelId="{10B7D2ED-5F96-4B29-B929-9D3D58DC6DDB}" type="pres">
      <dgm:prSet presAssocID="{A2ED59AD-2A9D-4175-BFCE-35E2CDA8A29D}" presName="sibTrans" presStyleCnt="0"/>
      <dgm:spPr/>
    </dgm:pt>
    <dgm:pt modelId="{59325162-6CBF-420D-A7FB-18E830B479B2}" type="pres">
      <dgm:prSet presAssocID="{2E1D8C2B-AB7B-49E4-8E5D-4CB7DFB670F0}" presName="compNode" presStyleCnt="0"/>
      <dgm:spPr/>
    </dgm:pt>
    <dgm:pt modelId="{62D89013-9E4D-4C45-8091-1BCA7AA622A9}" type="pres">
      <dgm:prSet presAssocID="{2E1D8C2B-AB7B-49E4-8E5D-4CB7DFB670F0}" presName="iconBgRect" presStyleLbl="bgShp" presStyleIdx="1" presStyleCnt="3"/>
      <dgm:spPr/>
    </dgm:pt>
    <dgm:pt modelId="{B47054E9-0B55-487A-8CE3-E393FA3B2B33}" type="pres">
      <dgm:prSet presAssocID="{2E1D8C2B-AB7B-49E4-8E5D-4CB7DFB670F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tronome with solid fill"/>
        </a:ext>
      </dgm:extLst>
    </dgm:pt>
    <dgm:pt modelId="{EE4436C2-FFBD-4AB7-9A8C-BDD3F636799C}" type="pres">
      <dgm:prSet presAssocID="{2E1D8C2B-AB7B-49E4-8E5D-4CB7DFB670F0}" presName="spaceRect" presStyleCnt="0"/>
      <dgm:spPr/>
    </dgm:pt>
    <dgm:pt modelId="{10493212-9480-4B19-BE84-9E4545FC5781}" type="pres">
      <dgm:prSet presAssocID="{2E1D8C2B-AB7B-49E4-8E5D-4CB7DFB670F0}" presName="textRect" presStyleLbl="revTx" presStyleIdx="1" presStyleCnt="3">
        <dgm:presLayoutVars>
          <dgm:chMax val="1"/>
          <dgm:chPref val="1"/>
        </dgm:presLayoutVars>
      </dgm:prSet>
      <dgm:spPr/>
    </dgm:pt>
    <dgm:pt modelId="{AC197DB7-D540-4C7C-8E0D-A3DF6900372F}" type="pres">
      <dgm:prSet presAssocID="{80A25487-E86D-490A-A101-4E0719E194A7}" presName="sibTrans" presStyleCnt="0"/>
      <dgm:spPr/>
    </dgm:pt>
    <dgm:pt modelId="{49990CE9-CF53-45D0-A409-5E2FC061194F}" type="pres">
      <dgm:prSet presAssocID="{557CB729-2756-4542-9441-841101FFDF62}" presName="compNode" presStyleCnt="0"/>
      <dgm:spPr/>
    </dgm:pt>
    <dgm:pt modelId="{44D8315F-54EB-4FCE-8001-EBD172F9518B}" type="pres">
      <dgm:prSet presAssocID="{557CB729-2756-4542-9441-841101FFDF62}" presName="iconBgRect" presStyleLbl="bgShp" presStyleIdx="2" presStyleCnt="3"/>
      <dgm:spPr/>
    </dgm:pt>
    <dgm:pt modelId="{FF09567B-3DF4-41EB-A25B-87E6D847D28F}" type="pres">
      <dgm:prSet presAssocID="{557CB729-2756-4542-9441-841101FFDF6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ining and sweating face outline outline"/>
        </a:ext>
      </dgm:extLst>
    </dgm:pt>
    <dgm:pt modelId="{15783D32-C97E-43E7-9131-E48372AA7A8A}" type="pres">
      <dgm:prSet presAssocID="{557CB729-2756-4542-9441-841101FFDF62}" presName="spaceRect" presStyleCnt="0"/>
      <dgm:spPr/>
    </dgm:pt>
    <dgm:pt modelId="{3B27C329-11A4-47EC-AE1D-30C0588CFD30}" type="pres">
      <dgm:prSet presAssocID="{557CB729-2756-4542-9441-841101FFDF6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7E6E32A-4C59-4CA1-9AB7-9F7CD79B3E65}" type="presOf" srcId="{1DFC4D49-C0C3-426B-8C0C-4055D3902226}" destId="{04983C4C-90E5-479A-97A1-1324202B68E0}" srcOrd="0" destOrd="0" presId="urn:microsoft.com/office/officeart/2018/5/layout/IconCircleLabelList"/>
    <dgm:cxn modelId="{E49B6830-7621-4A6C-ADA6-2A0D1087E192}" type="presOf" srcId="{B522662C-3532-4F53-ABF6-25418BA4C189}" destId="{2ED07A60-6408-486E-B483-429FE51165C8}" srcOrd="0" destOrd="0" presId="urn:microsoft.com/office/officeart/2018/5/layout/IconCircleLabelList"/>
    <dgm:cxn modelId="{85F97569-01A7-4A30-949B-2E5C39694E5E}" srcId="{1DFC4D49-C0C3-426B-8C0C-4055D3902226}" destId="{B522662C-3532-4F53-ABF6-25418BA4C189}" srcOrd="0" destOrd="0" parTransId="{2F0F0945-C535-4C2E-B8A4-5A5B5FA7C25A}" sibTransId="{A2ED59AD-2A9D-4175-BFCE-35E2CDA8A29D}"/>
    <dgm:cxn modelId="{AA4B5C93-EE54-43BA-8E8E-55903F8B74AF}" srcId="{1DFC4D49-C0C3-426B-8C0C-4055D3902226}" destId="{2E1D8C2B-AB7B-49E4-8E5D-4CB7DFB670F0}" srcOrd="1" destOrd="0" parTransId="{5F7381BC-3187-43C5-9213-405F5BBD11DB}" sibTransId="{80A25487-E86D-490A-A101-4E0719E194A7}"/>
    <dgm:cxn modelId="{3DBDC495-55E8-42BC-9810-5F9ACE55C753}" type="presOf" srcId="{557CB729-2756-4542-9441-841101FFDF62}" destId="{3B27C329-11A4-47EC-AE1D-30C0588CFD30}" srcOrd="0" destOrd="0" presId="urn:microsoft.com/office/officeart/2018/5/layout/IconCircleLabelList"/>
    <dgm:cxn modelId="{2FABFF9A-DF5C-40D2-B0D3-DEDAC7E6049B}" srcId="{1DFC4D49-C0C3-426B-8C0C-4055D3902226}" destId="{557CB729-2756-4542-9441-841101FFDF62}" srcOrd="2" destOrd="0" parTransId="{2B862CFF-69C8-48F4-BCC6-7CAE391E77AE}" sibTransId="{0893DE0F-A0B5-4BAC-8302-5C88F91EA3B4}"/>
    <dgm:cxn modelId="{2D8A70BD-89EB-44D6-B292-9C50A25D4385}" type="presOf" srcId="{2E1D8C2B-AB7B-49E4-8E5D-4CB7DFB670F0}" destId="{10493212-9480-4B19-BE84-9E4545FC5781}" srcOrd="0" destOrd="0" presId="urn:microsoft.com/office/officeart/2018/5/layout/IconCircleLabelList"/>
    <dgm:cxn modelId="{4E245A1A-E673-4044-832F-154E908D354E}" type="presParOf" srcId="{04983C4C-90E5-479A-97A1-1324202B68E0}" destId="{43023F0A-D15C-4879-B9A9-6C43A71B0175}" srcOrd="0" destOrd="0" presId="urn:microsoft.com/office/officeart/2018/5/layout/IconCircleLabelList"/>
    <dgm:cxn modelId="{3C07CF45-8F20-4D5F-8BA9-59C565B9600D}" type="presParOf" srcId="{43023F0A-D15C-4879-B9A9-6C43A71B0175}" destId="{B2C8E6E2-9977-4464-8847-8946B12CD482}" srcOrd="0" destOrd="0" presId="urn:microsoft.com/office/officeart/2018/5/layout/IconCircleLabelList"/>
    <dgm:cxn modelId="{EF5DE546-E613-4733-A170-DB1D9DDD27BB}" type="presParOf" srcId="{43023F0A-D15C-4879-B9A9-6C43A71B0175}" destId="{A40A720E-031B-4B1F-A008-80D8696F29BC}" srcOrd="1" destOrd="0" presId="urn:microsoft.com/office/officeart/2018/5/layout/IconCircleLabelList"/>
    <dgm:cxn modelId="{FB78206E-12A1-47C8-87F1-41FAB5F0C58E}" type="presParOf" srcId="{43023F0A-D15C-4879-B9A9-6C43A71B0175}" destId="{E42C83CA-9173-4B4C-A97F-3EB5589DE072}" srcOrd="2" destOrd="0" presId="urn:microsoft.com/office/officeart/2018/5/layout/IconCircleLabelList"/>
    <dgm:cxn modelId="{3EF36A4B-7C65-415A-91CC-E67752AC0848}" type="presParOf" srcId="{43023F0A-D15C-4879-B9A9-6C43A71B0175}" destId="{2ED07A60-6408-486E-B483-429FE51165C8}" srcOrd="3" destOrd="0" presId="urn:microsoft.com/office/officeart/2018/5/layout/IconCircleLabelList"/>
    <dgm:cxn modelId="{DCE96E37-FE9F-4D8E-B513-394737D1FB44}" type="presParOf" srcId="{04983C4C-90E5-479A-97A1-1324202B68E0}" destId="{10B7D2ED-5F96-4B29-B929-9D3D58DC6DDB}" srcOrd="1" destOrd="0" presId="urn:microsoft.com/office/officeart/2018/5/layout/IconCircleLabelList"/>
    <dgm:cxn modelId="{7FEBF5A9-E444-4FE1-A08D-E69100C2AC73}" type="presParOf" srcId="{04983C4C-90E5-479A-97A1-1324202B68E0}" destId="{59325162-6CBF-420D-A7FB-18E830B479B2}" srcOrd="2" destOrd="0" presId="urn:microsoft.com/office/officeart/2018/5/layout/IconCircleLabelList"/>
    <dgm:cxn modelId="{69466DF2-9414-47B3-B328-2CF73EB83AAD}" type="presParOf" srcId="{59325162-6CBF-420D-A7FB-18E830B479B2}" destId="{62D89013-9E4D-4C45-8091-1BCA7AA622A9}" srcOrd="0" destOrd="0" presId="urn:microsoft.com/office/officeart/2018/5/layout/IconCircleLabelList"/>
    <dgm:cxn modelId="{62167AC0-AB54-49AD-B749-E9E06279CDE8}" type="presParOf" srcId="{59325162-6CBF-420D-A7FB-18E830B479B2}" destId="{B47054E9-0B55-487A-8CE3-E393FA3B2B33}" srcOrd="1" destOrd="0" presId="urn:microsoft.com/office/officeart/2018/5/layout/IconCircleLabelList"/>
    <dgm:cxn modelId="{FB58E482-D7D3-49B2-89C2-F55ACEBC5AA7}" type="presParOf" srcId="{59325162-6CBF-420D-A7FB-18E830B479B2}" destId="{EE4436C2-FFBD-4AB7-9A8C-BDD3F636799C}" srcOrd="2" destOrd="0" presId="urn:microsoft.com/office/officeart/2018/5/layout/IconCircleLabelList"/>
    <dgm:cxn modelId="{4BD72D40-7F2D-4F03-BA80-9447B1B63360}" type="presParOf" srcId="{59325162-6CBF-420D-A7FB-18E830B479B2}" destId="{10493212-9480-4B19-BE84-9E4545FC5781}" srcOrd="3" destOrd="0" presId="urn:microsoft.com/office/officeart/2018/5/layout/IconCircleLabelList"/>
    <dgm:cxn modelId="{55AC2280-EDD9-4C27-910F-33A07057518B}" type="presParOf" srcId="{04983C4C-90E5-479A-97A1-1324202B68E0}" destId="{AC197DB7-D540-4C7C-8E0D-A3DF6900372F}" srcOrd="3" destOrd="0" presId="urn:microsoft.com/office/officeart/2018/5/layout/IconCircleLabelList"/>
    <dgm:cxn modelId="{37DBEC08-1DE1-4FDB-B8A2-60C05445AD52}" type="presParOf" srcId="{04983C4C-90E5-479A-97A1-1324202B68E0}" destId="{49990CE9-CF53-45D0-A409-5E2FC061194F}" srcOrd="4" destOrd="0" presId="urn:microsoft.com/office/officeart/2018/5/layout/IconCircleLabelList"/>
    <dgm:cxn modelId="{0C6F10A7-0C9B-45EB-98B3-1D19032719D4}" type="presParOf" srcId="{49990CE9-CF53-45D0-A409-5E2FC061194F}" destId="{44D8315F-54EB-4FCE-8001-EBD172F9518B}" srcOrd="0" destOrd="0" presId="urn:microsoft.com/office/officeart/2018/5/layout/IconCircleLabelList"/>
    <dgm:cxn modelId="{4FB38738-161A-4FE5-8FFC-26175A16B5E6}" type="presParOf" srcId="{49990CE9-CF53-45D0-A409-5E2FC061194F}" destId="{FF09567B-3DF4-41EB-A25B-87E6D847D28F}" srcOrd="1" destOrd="0" presId="urn:microsoft.com/office/officeart/2018/5/layout/IconCircleLabelList"/>
    <dgm:cxn modelId="{39284D4E-7C48-486F-98E1-A533D8E1B4F6}" type="presParOf" srcId="{49990CE9-CF53-45D0-A409-5E2FC061194F}" destId="{15783D32-C97E-43E7-9131-E48372AA7A8A}" srcOrd="2" destOrd="0" presId="urn:microsoft.com/office/officeart/2018/5/layout/IconCircleLabelList"/>
    <dgm:cxn modelId="{4C1D508B-8DDC-46B9-A83A-0EFD7B756D97}" type="presParOf" srcId="{49990CE9-CF53-45D0-A409-5E2FC061194F}" destId="{3B27C329-11A4-47EC-AE1D-30C0588CFD3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76DA10-6854-470A-9DE4-DA489C96BD9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D03073D-33D8-4DA4-B723-BDE319F13ABF}">
      <dgm:prSet/>
      <dgm:spPr/>
      <dgm:t>
        <a:bodyPr/>
        <a:lstStyle/>
        <a:p>
          <a:r>
            <a:rPr lang="en-US" dirty="0"/>
            <a:t>Plan with care when each choir performs</a:t>
          </a:r>
        </a:p>
      </dgm:t>
    </dgm:pt>
    <dgm:pt modelId="{4B85D45C-3EFB-49A8-89E7-9D770DFD6DF8}" type="parTrans" cxnId="{B4D04700-2F53-43C5-A160-47587F6D8998}">
      <dgm:prSet/>
      <dgm:spPr/>
      <dgm:t>
        <a:bodyPr/>
        <a:lstStyle/>
        <a:p>
          <a:endParaRPr lang="en-US"/>
        </a:p>
      </dgm:t>
    </dgm:pt>
    <dgm:pt modelId="{F558BEB8-8F25-4EFA-B8E3-7B478DDD1405}" type="sibTrans" cxnId="{B4D04700-2F53-43C5-A160-47587F6D8998}">
      <dgm:prSet/>
      <dgm:spPr/>
      <dgm:t>
        <a:bodyPr/>
        <a:lstStyle/>
        <a:p>
          <a:endParaRPr lang="en-US"/>
        </a:p>
      </dgm:t>
    </dgm:pt>
    <dgm:pt modelId="{DE2FE78C-8AAE-4F8B-B788-9880549E573B}">
      <dgm:prSet/>
      <dgm:spPr/>
      <dgm:t>
        <a:bodyPr/>
        <a:lstStyle/>
        <a:p>
          <a:r>
            <a:rPr lang="en-US" dirty="0"/>
            <a:t>Ability levels of choirs involved</a:t>
          </a:r>
        </a:p>
      </dgm:t>
    </dgm:pt>
    <dgm:pt modelId="{1DB66966-6BDD-4203-ACA9-8ACE31A8DF3C}" type="parTrans" cxnId="{E10515E4-7206-4F75-B65A-57022EDCAFDF}">
      <dgm:prSet/>
      <dgm:spPr/>
      <dgm:t>
        <a:bodyPr/>
        <a:lstStyle/>
        <a:p>
          <a:endParaRPr lang="en-US"/>
        </a:p>
      </dgm:t>
    </dgm:pt>
    <dgm:pt modelId="{6CAD85D2-B9C7-490D-BF59-3DC477E9535F}" type="sibTrans" cxnId="{E10515E4-7206-4F75-B65A-57022EDCAFDF}">
      <dgm:prSet/>
      <dgm:spPr/>
      <dgm:t>
        <a:bodyPr/>
        <a:lstStyle/>
        <a:p>
          <a:endParaRPr lang="en-US"/>
        </a:p>
      </dgm:t>
    </dgm:pt>
    <dgm:pt modelId="{1144B9B7-EF8A-430F-A03E-345E91DB5D93}">
      <dgm:prSet/>
      <dgm:spPr/>
      <dgm:t>
        <a:bodyPr/>
        <a:lstStyle/>
        <a:p>
          <a:r>
            <a:rPr lang="en-US" dirty="0"/>
            <a:t>Logistical challenges</a:t>
          </a:r>
        </a:p>
      </dgm:t>
    </dgm:pt>
    <dgm:pt modelId="{1792CEFE-C7CD-42C4-A135-AA8B3D4BFB7F}" type="parTrans" cxnId="{93EF3E31-9B20-4B69-BB6F-3BC5CC05E044}">
      <dgm:prSet/>
      <dgm:spPr/>
      <dgm:t>
        <a:bodyPr/>
        <a:lstStyle/>
        <a:p>
          <a:endParaRPr lang="en-US"/>
        </a:p>
      </dgm:t>
    </dgm:pt>
    <dgm:pt modelId="{1585221B-4F36-44ED-9386-5A9631D40648}" type="sibTrans" cxnId="{93EF3E31-9B20-4B69-BB6F-3BC5CC05E044}">
      <dgm:prSet/>
      <dgm:spPr/>
      <dgm:t>
        <a:bodyPr/>
        <a:lstStyle/>
        <a:p>
          <a:endParaRPr lang="en-US"/>
        </a:p>
      </dgm:t>
    </dgm:pt>
    <dgm:pt modelId="{90C35EF2-4304-47CB-8BAD-1668F7C9CB1A}">
      <dgm:prSet/>
      <dgm:spPr/>
      <dgm:t>
        <a:bodyPr/>
        <a:lstStyle/>
        <a:p>
          <a:r>
            <a:rPr lang="en-US" dirty="0"/>
            <a:t>Move from beginning to more advanced</a:t>
          </a:r>
        </a:p>
      </dgm:t>
    </dgm:pt>
    <dgm:pt modelId="{46C86384-133C-472D-8520-B47DAAC4F0C5}" type="parTrans" cxnId="{4B7E9389-2E08-417A-AE4A-82FACC75109F}">
      <dgm:prSet/>
      <dgm:spPr/>
      <dgm:t>
        <a:bodyPr/>
        <a:lstStyle/>
        <a:p>
          <a:endParaRPr lang="en-US"/>
        </a:p>
      </dgm:t>
    </dgm:pt>
    <dgm:pt modelId="{E7E16FEE-967B-44DC-BEC2-5C92A0CD0A37}" type="sibTrans" cxnId="{4B7E9389-2E08-417A-AE4A-82FACC75109F}">
      <dgm:prSet/>
      <dgm:spPr/>
      <dgm:t>
        <a:bodyPr/>
        <a:lstStyle/>
        <a:p>
          <a:endParaRPr lang="en-US"/>
        </a:p>
      </dgm:t>
    </dgm:pt>
    <dgm:pt modelId="{3A0AC0D8-3D95-47F9-871D-6CDA6910E957}" type="pres">
      <dgm:prSet presAssocID="{2976DA10-6854-470A-9DE4-DA489C96BD9D}" presName="root" presStyleCnt="0">
        <dgm:presLayoutVars>
          <dgm:dir/>
          <dgm:resizeHandles val="exact"/>
        </dgm:presLayoutVars>
      </dgm:prSet>
      <dgm:spPr/>
    </dgm:pt>
    <dgm:pt modelId="{9ECD322C-0754-4391-9DCF-1B028FB71C6E}" type="pres">
      <dgm:prSet presAssocID="{3D03073D-33D8-4DA4-B723-BDE319F13ABF}" presName="compNode" presStyleCnt="0"/>
      <dgm:spPr/>
    </dgm:pt>
    <dgm:pt modelId="{73087B4F-7409-4E5C-B642-F285F4E6DA60}" type="pres">
      <dgm:prSet presAssocID="{3D03073D-33D8-4DA4-B723-BDE319F13ABF}" presName="bgRect" presStyleLbl="bgShp" presStyleIdx="0" presStyleCnt="2"/>
      <dgm:spPr/>
    </dgm:pt>
    <dgm:pt modelId="{C15A6030-FFDC-4A8C-9B2E-36610ABCA9FA}" type="pres">
      <dgm:prSet presAssocID="{3D03073D-33D8-4DA4-B723-BDE319F13AB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24EACDE8-1557-40CC-B3BA-E3401737D8AB}" type="pres">
      <dgm:prSet presAssocID="{3D03073D-33D8-4DA4-B723-BDE319F13ABF}" presName="spaceRect" presStyleCnt="0"/>
      <dgm:spPr/>
    </dgm:pt>
    <dgm:pt modelId="{015AE49D-AD25-4F97-A570-11ACB1391B43}" type="pres">
      <dgm:prSet presAssocID="{3D03073D-33D8-4DA4-B723-BDE319F13ABF}" presName="parTx" presStyleLbl="revTx" presStyleIdx="0" presStyleCnt="3">
        <dgm:presLayoutVars>
          <dgm:chMax val="0"/>
          <dgm:chPref val="0"/>
        </dgm:presLayoutVars>
      </dgm:prSet>
      <dgm:spPr/>
    </dgm:pt>
    <dgm:pt modelId="{BFF03AFE-DD23-4680-8859-54112CE8999F}" type="pres">
      <dgm:prSet presAssocID="{3D03073D-33D8-4DA4-B723-BDE319F13ABF}" presName="desTx" presStyleLbl="revTx" presStyleIdx="1" presStyleCnt="3">
        <dgm:presLayoutVars/>
      </dgm:prSet>
      <dgm:spPr/>
    </dgm:pt>
    <dgm:pt modelId="{B82C23B2-0A07-4032-BC1C-1156917894E3}" type="pres">
      <dgm:prSet presAssocID="{F558BEB8-8F25-4EFA-B8E3-7B478DDD1405}" presName="sibTrans" presStyleCnt="0"/>
      <dgm:spPr/>
    </dgm:pt>
    <dgm:pt modelId="{1C74DA8E-8EAA-4786-A61A-C55CB71B93B5}" type="pres">
      <dgm:prSet presAssocID="{90C35EF2-4304-47CB-8BAD-1668F7C9CB1A}" presName="compNode" presStyleCnt="0"/>
      <dgm:spPr/>
    </dgm:pt>
    <dgm:pt modelId="{439584E5-B385-4BD0-9EF7-54F137D6A286}" type="pres">
      <dgm:prSet presAssocID="{90C35EF2-4304-47CB-8BAD-1668F7C9CB1A}" presName="bgRect" presStyleLbl="bgShp" presStyleIdx="1" presStyleCnt="2"/>
      <dgm:spPr/>
    </dgm:pt>
    <dgm:pt modelId="{2CBD88B2-7876-4F7F-811C-0D92520208B6}" type="pres">
      <dgm:prSet presAssocID="{90C35EF2-4304-47CB-8BAD-1668F7C9CB1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Right with solid fill"/>
        </a:ext>
      </dgm:extLst>
    </dgm:pt>
    <dgm:pt modelId="{B783D688-CBA7-46CD-813A-12A8444893AC}" type="pres">
      <dgm:prSet presAssocID="{90C35EF2-4304-47CB-8BAD-1668F7C9CB1A}" presName="spaceRect" presStyleCnt="0"/>
      <dgm:spPr/>
    </dgm:pt>
    <dgm:pt modelId="{2BA1B048-5811-4CDA-8DB5-CD934FA7BEB6}" type="pres">
      <dgm:prSet presAssocID="{90C35EF2-4304-47CB-8BAD-1668F7C9CB1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4D04700-2F53-43C5-A160-47587F6D8998}" srcId="{2976DA10-6854-470A-9DE4-DA489C96BD9D}" destId="{3D03073D-33D8-4DA4-B723-BDE319F13ABF}" srcOrd="0" destOrd="0" parTransId="{4B85D45C-3EFB-49A8-89E7-9D770DFD6DF8}" sibTransId="{F558BEB8-8F25-4EFA-B8E3-7B478DDD1405}"/>
    <dgm:cxn modelId="{5938951D-D3AC-45B8-8A60-03C05AE6261D}" type="presOf" srcId="{DE2FE78C-8AAE-4F8B-B788-9880549E573B}" destId="{BFF03AFE-DD23-4680-8859-54112CE8999F}" srcOrd="0" destOrd="0" presId="urn:microsoft.com/office/officeart/2018/2/layout/IconVerticalSolidList"/>
    <dgm:cxn modelId="{DD652120-B2C4-481A-A8EC-9DBC16BAE120}" type="presOf" srcId="{90C35EF2-4304-47CB-8BAD-1668F7C9CB1A}" destId="{2BA1B048-5811-4CDA-8DB5-CD934FA7BEB6}" srcOrd="0" destOrd="0" presId="urn:microsoft.com/office/officeart/2018/2/layout/IconVerticalSolidList"/>
    <dgm:cxn modelId="{93EF3E31-9B20-4B69-BB6F-3BC5CC05E044}" srcId="{3D03073D-33D8-4DA4-B723-BDE319F13ABF}" destId="{1144B9B7-EF8A-430F-A03E-345E91DB5D93}" srcOrd="1" destOrd="0" parTransId="{1792CEFE-C7CD-42C4-A135-AA8B3D4BFB7F}" sibTransId="{1585221B-4F36-44ED-9386-5A9631D40648}"/>
    <dgm:cxn modelId="{45929060-94D3-4160-A6FE-8274C6E9B9D1}" type="presOf" srcId="{1144B9B7-EF8A-430F-A03E-345E91DB5D93}" destId="{BFF03AFE-DD23-4680-8859-54112CE8999F}" srcOrd="0" destOrd="1" presId="urn:microsoft.com/office/officeart/2018/2/layout/IconVerticalSolidList"/>
    <dgm:cxn modelId="{4B7E9389-2E08-417A-AE4A-82FACC75109F}" srcId="{2976DA10-6854-470A-9DE4-DA489C96BD9D}" destId="{90C35EF2-4304-47CB-8BAD-1668F7C9CB1A}" srcOrd="1" destOrd="0" parTransId="{46C86384-133C-472D-8520-B47DAAC4F0C5}" sibTransId="{E7E16FEE-967B-44DC-BEC2-5C92A0CD0A37}"/>
    <dgm:cxn modelId="{4414298C-9ED2-422D-AC9C-744CAE1DCC44}" type="presOf" srcId="{2976DA10-6854-470A-9DE4-DA489C96BD9D}" destId="{3A0AC0D8-3D95-47F9-871D-6CDA6910E957}" srcOrd="0" destOrd="0" presId="urn:microsoft.com/office/officeart/2018/2/layout/IconVerticalSolidList"/>
    <dgm:cxn modelId="{4BDAB9D6-AB65-4EEC-B7BE-E522F945437D}" type="presOf" srcId="{3D03073D-33D8-4DA4-B723-BDE319F13ABF}" destId="{015AE49D-AD25-4F97-A570-11ACB1391B43}" srcOrd="0" destOrd="0" presId="urn:microsoft.com/office/officeart/2018/2/layout/IconVerticalSolidList"/>
    <dgm:cxn modelId="{E10515E4-7206-4F75-B65A-57022EDCAFDF}" srcId="{3D03073D-33D8-4DA4-B723-BDE319F13ABF}" destId="{DE2FE78C-8AAE-4F8B-B788-9880549E573B}" srcOrd="0" destOrd="0" parTransId="{1DB66966-6BDD-4203-ACA9-8ACE31A8DF3C}" sibTransId="{6CAD85D2-B9C7-490D-BF59-3DC477E9535F}"/>
    <dgm:cxn modelId="{1AAE9E0E-2611-4873-95FD-BF6545671C8B}" type="presParOf" srcId="{3A0AC0D8-3D95-47F9-871D-6CDA6910E957}" destId="{9ECD322C-0754-4391-9DCF-1B028FB71C6E}" srcOrd="0" destOrd="0" presId="urn:microsoft.com/office/officeart/2018/2/layout/IconVerticalSolidList"/>
    <dgm:cxn modelId="{1EE8F891-5BE1-4A2C-8419-74FD1528389A}" type="presParOf" srcId="{9ECD322C-0754-4391-9DCF-1B028FB71C6E}" destId="{73087B4F-7409-4E5C-B642-F285F4E6DA60}" srcOrd="0" destOrd="0" presId="urn:microsoft.com/office/officeart/2018/2/layout/IconVerticalSolidList"/>
    <dgm:cxn modelId="{6C403376-8B4D-4643-9748-EF54D59C9834}" type="presParOf" srcId="{9ECD322C-0754-4391-9DCF-1B028FB71C6E}" destId="{C15A6030-FFDC-4A8C-9B2E-36610ABCA9FA}" srcOrd="1" destOrd="0" presId="urn:microsoft.com/office/officeart/2018/2/layout/IconVerticalSolidList"/>
    <dgm:cxn modelId="{80AD2E08-8A79-4B42-B742-36BAF3F35F5D}" type="presParOf" srcId="{9ECD322C-0754-4391-9DCF-1B028FB71C6E}" destId="{24EACDE8-1557-40CC-B3BA-E3401737D8AB}" srcOrd="2" destOrd="0" presId="urn:microsoft.com/office/officeart/2018/2/layout/IconVerticalSolidList"/>
    <dgm:cxn modelId="{BFEC6B0F-81D0-4C3B-8CFA-0292FD4297A3}" type="presParOf" srcId="{9ECD322C-0754-4391-9DCF-1B028FB71C6E}" destId="{015AE49D-AD25-4F97-A570-11ACB1391B43}" srcOrd="3" destOrd="0" presId="urn:microsoft.com/office/officeart/2018/2/layout/IconVerticalSolidList"/>
    <dgm:cxn modelId="{893DDFDD-3FBF-4A82-B07D-4C8AF0177829}" type="presParOf" srcId="{9ECD322C-0754-4391-9DCF-1B028FB71C6E}" destId="{BFF03AFE-DD23-4680-8859-54112CE8999F}" srcOrd="4" destOrd="0" presId="urn:microsoft.com/office/officeart/2018/2/layout/IconVerticalSolidList"/>
    <dgm:cxn modelId="{BEF62E52-E552-4256-B9D2-3217F85301BB}" type="presParOf" srcId="{3A0AC0D8-3D95-47F9-871D-6CDA6910E957}" destId="{B82C23B2-0A07-4032-BC1C-1156917894E3}" srcOrd="1" destOrd="0" presId="urn:microsoft.com/office/officeart/2018/2/layout/IconVerticalSolidList"/>
    <dgm:cxn modelId="{1552FA33-BC43-4678-890F-EC40EF91B1A7}" type="presParOf" srcId="{3A0AC0D8-3D95-47F9-871D-6CDA6910E957}" destId="{1C74DA8E-8EAA-4786-A61A-C55CB71B93B5}" srcOrd="2" destOrd="0" presId="urn:microsoft.com/office/officeart/2018/2/layout/IconVerticalSolidList"/>
    <dgm:cxn modelId="{17522B5F-0C66-44D2-BA8E-2DF0F20E928B}" type="presParOf" srcId="{1C74DA8E-8EAA-4786-A61A-C55CB71B93B5}" destId="{439584E5-B385-4BD0-9EF7-54F137D6A286}" srcOrd="0" destOrd="0" presId="urn:microsoft.com/office/officeart/2018/2/layout/IconVerticalSolidList"/>
    <dgm:cxn modelId="{E1922631-E5A5-4B01-BE1F-67CE9EF6E17A}" type="presParOf" srcId="{1C74DA8E-8EAA-4786-A61A-C55CB71B93B5}" destId="{2CBD88B2-7876-4F7F-811C-0D92520208B6}" srcOrd="1" destOrd="0" presId="urn:microsoft.com/office/officeart/2018/2/layout/IconVerticalSolidList"/>
    <dgm:cxn modelId="{F781028C-8C7C-4DA0-854F-6B6BA0721A2A}" type="presParOf" srcId="{1C74DA8E-8EAA-4786-A61A-C55CB71B93B5}" destId="{B783D688-CBA7-46CD-813A-12A8444893AC}" srcOrd="2" destOrd="0" presId="urn:microsoft.com/office/officeart/2018/2/layout/IconVerticalSolidList"/>
    <dgm:cxn modelId="{BCB2A0C7-E7BA-4415-B61C-D6C4BA8E0396}" type="presParOf" srcId="{1C74DA8E-8EAA-4786-A61A-C55CB71B93B5}" destId="{2BA1B048-5811-4CDA-8DB5-CD934FA7BE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D45927-514D-4BAA-A6F1-507003335D7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F402F0F-7EB7-442E-A9DB-216B65D103A4}">
      <dgm:prSet/>
      <dgm:spPr/>
      <dgm:t>
        <a:bodyPr/>
        <a:lstStyle/>
        <a:p>
          <a:r>
            <a:rPr lang="en-US" dirty="0"/>
            <a:t>Hallelujah, Amen: Handel</a:t>
          </a:r>
        </a:p>
      </dgm:t>
    </dgm:pt>
    <dgm:pt modelId="{17E56CB3-5D99-4C10-A6A7-90C46BF7CEBE}" type="parTrans" cxnId="{653311B7-B1A8-4073-B659-D8DDB587B979}">
      <dgm:prSet/>
      <dgm:spPr/>
      <dgm:t>
        <a:bodyPr/>
        <a:lstStyle/>
        <a:p>
          <a:endParaRPr lang="en-US"/>
        </a:p>
      </dgm:t>
    </dgm:pt>
    <dgm:pt modelId="{D79002F2-D04B-4D4A-BD6D-C41E798F5A5A}" type="sibTrans" cxnId="{653311B7-B1A8-4073-B659-D8DDB587B979}">
      <dgm:prSet/>
      <dgm:spPr/>
      <dgm:t>
        <a:bodyPr/>
        <a:lstStyle/>
        <a:p>
          <a:endParaRPr lang="en-US"/>
        </a:p>
      </dgm:t>
    </dgm:pt>
    <dgm:pt modelId="{8A464ED2-F5F8-4C55-B7D3-E149A3AD1EA2}">
      <dgm:prSet/>
      <dgm:spPr/>
      <dgm:t>
        <a:bodyPr/>
        <a:lstStyle/>
        <a:p>
          <a:r>
            <a:rPr lang="en-US" dirty="0"/>
            <a:t>Sicut cervus: Palestrina</a:t>
          </a:r>
        </a:p>
      </dgm:t>
    </dgm:pt>
    <dgm:pt modelId="{6485A4A5-D23A-41B6-AC79-9A1F7450ACBE}" type="parTrans" cxnId="{92082D17-E26B-4F5A-9532-753BF33FAE3C}">
      <dgm:prSet/>
      <dgm:spPr/>
      <dgm:t>
        <a:bodyPr/>
        <a:lstStyle/>
        <a:p>
          <a:endParaRPr lang="en-US"/>
        </a:p>
      </dgm:t>
    </dgm:pt>
    <dgm:pt modelId="{D0E58FA1-8E55-4D9F-B289-AC7027E7EA4C}" type="sibTrans" cxnId="{92082D17-E26B-4F5A-9532-753BF33FAE3C}">
      <dgm:prSet/>
      <dgm:spPr/>
      <dgm:t>
        <a:bodyPr/>
        <a:lstStyle/>
        <a:p>
          <a:endParaRPr lang="en-US"/>
        </a:p>
      </dgm:t>
    </dgm:pt>
    <dgm:pt modelId="{3A1F6723-C618-4FB8-B6C8-4E031257FF46}">
      <dgm:prSet/>
      <dgm:spPr/>
      <dgm:t>
        <a:bodyPr/>
        <a:lstStyle/>
        <a:p>
          <a:r>
            <a:rPr lang="en-US" dirty="0"/>
            <a:t>Ave verum corpus: Mozart</a:t>
          </a:r>
        </a:p>
      </dgm:t>
    </dgm:pt>
    <dgm:pt modelId="{04D270DF-B0F1-4C48-9295-F66D3C87D0EF}" type="parTrans" cxnId="{2AFAC5D7-F25A-4D58-A100-45858C6211AF}">
      <dgm:prSet/>
      <dgm:spPr/>
      <dgm:t>
        <a:bodyPr/>
        <a:lstStyle/>
        <a:p>
          <a:endParaRPr lang="en-US"/>
        </a:p>
      </dgm:t>
    </dgm:pt>
    <dgm:pt modelId="{0CF67315-BB2B-4372-A359-C6B8F51EF4C9}" type="sibTrans" cxnId="{2AFAC5D7-F25A-4D58-A100-45858C6211AF}">
      <dgm:prSet/>
      <dgm:spPr/>
      <dgm:t>
        <a:bodyPr/>
        <a:lstStyle/>
        <a:p>
          <a:endParaRPr lang="en-US"/>
        </a:p>
      </dgm:t>
    </dgm:pt>
    <dgm:pt modelId="{45F8F0CE-3CFD-4DA9-BCCC-82B14C934CA0}">
      <dgm:prSet/>
      <dgm:spPr/>
      <dgm:t>
        <a:bodyPr/>
        <a:lstStyle/>
        <a:p>
          <a:r>
            <a:rPr lang="en-US" dirty="0"/>
            <a:t>He, Watching Over Israel: Mendelssohn</a:t>
          </a:r>
        </a:p>
      </dgm:t>
    </dgm:pt>
    <dgm:pt modelId="{37366AD8-297A-477C-AB19-8C2BB0E49952}" type="parTrans" cxnId="{D359D945-D082-49F1-A972-A48587AE2FFA}">
      <dgm:prSet/>
      <dgm:spPr/>
      <dgm:t>
        <a:bodyPr/>
        <a:lstStyle/>
        <a:p>
          <a:endParaRPr lang="en-US"/>
        </a:p>
      </dgm:t>
    </dgm:pt>
    <dgm:pt modelId="{9A5CAA76-561C-4A51-96C1-EEA44C8B82AF}" type="sibTrans" cxnId="{D359D945-D082-49F1-A972-A48587AE2FFA}">
      <dgm:prSet/>
      <dgm:spPr/>
      <dgm:t>
        <a:bodyPr/>
        <a:lstStyle/>
        <a:p>
          <a:endParaRPr lang="en-US"/>
        </a:p>
      </dgm:t>
    </dgm:pt>
    <dgm:pt modelId="{E8E6697C-CC63-4850-9C9B-DDEA4FB0D639}">
      <dgm:prSet/>
      <dgm:spPr/>
      <dgm:t>
        <a:bodyPr/>
        <a:lstStyle/>
        <a:p>
          <a:r>
            <a:rPr lang="en-US" dirty="0"/>
            <a:t>Rejoice in the Lamb: Britten</a:t>
          </a:r>
        </a:p>
      </dgm:t>
    </dgm:pt>
    <dgm:pt modelId="{C8E60A31-205D-4B42-8D42-8C703ECEEB56}" type="parTrans" cxnId="{3EFBEB83-AFBD-41A6-8C45-F1ECE3ABE5F0}">
      <dgm:prSet/>
      <dgm:spPr/>
      <dgm:t>
        <a:bodyPr/>
        <a:lstStyle/>
        <a:p>
          <a:endParaRPr lang="en-US"/>
        </a:p>
      </dgm:t>
    </dgm:pt>
    <dgm:pt modelId="{969EE90D-B235-4ED6-BF1B-4B005F943B03}" type="sibTrans" cxnId="{3EFBEB83-AFBD-41A6-8C45-F1ECE3ABE5F0}">
      <dgm:prSet/>
      <dgm:spPr/>
      <dgm:t>
        <a:bodyPr/>
        <a:lstStyle/>
        <a:p>
          <a:endParaRPr lang="en-US"/>
        </a:p>
      </dgm:t>
    </dgm:pt>
    <dgm:pt modelId="{34DD422B-4FD5-3C45-A4B1-8905F228FF02}" type="pres">
      <dgm:prSet presAssocID="{3DD45927-514D-4BAA-A6F1-507003335D7A}" presName="vert0" presStyleCnt="0">
        <dgm:presLayoutVars>
          <dgm:dir/>
          <dgm:animOne val="branch"/>
          <dgm:animLvl val="lvl"/>
        </dgm:presLayoutVars>
      </dgm:prSet>
      <dgm:spPr/>
    </dgm:pt>
    <dgm:pt modelId="{24F538B5-B4C8-0B47-9666-75EDBF949D3C}" type="pres">
      <dgm:prSet presAssocID="{8F402F0F-7EB7-442E-A9DB-216B65D103A4}" presName="thickLine" presStyleLbl="alignNode1" presStyleIdx="0" presStyleCnt="5"/>
      <dgm:spPr/>
    </dgm:pt>
    <dgm:pt modelId="{1B25054E-874F-FD43-A3AC-B20CD3BF3183}" type="pres">
      <dgm:prSet presAssocID="{8F402F0F-7EB7-442E-A9DB-216B65D103A4}" presName="horz1" presStyleCnt="0"/>
      <dgm:spPr/>
    </dgm:pt>
    <dgm:pt modelId="{5FBB358F-5901-1445-ABC6-DDE3FE109D30}" type="pres">
      <dgm:prSet presAssocID="{8F402F0F-7EB7-442E-A9DB-216B65D103A4}" presName="tx1" presStyleLbl="revTx" presStyleIdx="0" presStyleCnt="5"/>
      <dgm:spPr/>
    </dgm:pt>
    <dgm:pt modelId="{763B1FC3-46D9-C648-9247-BA5AB9B5FA92}" type="pres">
      <dgm:prSet presAssocID="{8F402F0F-7EB7-442E-A9DB-216B65D103A4}" presName="vert1" presStyleCnt="0"/>
      <dgm:spPr/>
    </dgm:pt>
    <dgm:pt modelId="{7DDBF4D6-0517-1642-ADA3-49D1A85EA34C}" type="pres">
      <dgm:prSet presAssocID="{8A464ED2-F5F8-4C55-B7D3-E149A3AD1EA2}" presName="thickLine" presStyleLbl="alignNode1" presStyleIdx="1" presStyleCnt="5"/>
      <dgm:spPr/>
    </dgm:pt>
    <dgm:pt modelId="{ABD35771-E515-5847-896F-F9FDB2219D1B}" type="pres">
      <dgm:prSet presAssocID="{8A464ED2-F5F8-4C55-B7D3-E149A3AD1EA2}" presName="horz1" presStyleCnt="0"/>
      <dgm:spPr/>
    </dgm:pt>
    <dgm:pt modelId="{127CE41E-D637-A64E-846C-3968B1E96652}" type="pres">
      <dgm:prSet presAssocID="{8A464ED2-F5F8-4C55-B7D3-E149A3AD1EA2}" presName="tx1" presStyleLbl="revTx" presStyleIdx="1" presStyleCnt="5"/>
      <dgm:spPr/>
    </dgm:pt>
    <dgm:pt modelId="{308B5A7D-CEE8-5F4A-B832-02D1BD7FD045}" type="pres">
      <dgm:prSet presAssocID="{8A464ED2-F5F8-4C55-B7D3-E149A3AD1EA2}" presName="vert1" presStyleCnt="0"/>
      <dgm:spPr/>
    </dgm:pt>
    <dgm:pt modelId="{96719E6E-F621-E04C-8AA9-39CB9EFD7C52}" type="pres">
      <dgm:prSet presAssocID="{3A1F6723-C618-4FB8-B6C8-4E031257FF46}" presName="thickLine" presStyleLbl="alignNode1" presStyleIdx="2" presStyleCnt="5"/>
      <dgm:spPr/>
    </dgm:pt>
    <dgm:pt modelId="{B6BDF97C-A88E-7047-96C0-25D3236FB924}" type="pres">
      <dgm:prSet presAssocID="{3A1F6723-C618-4FB8-B6C8-4E031257FF46}" presName="horz1" presStyleCnt="0"/>
      <dgm:spPr/>
    </dgm:pt>
    <dgm:pt modelId="{1E19E6C2-426F-BA44-8065-894FCBD75340}" type="pres">
      <dgm:prSet presAssocID="{3A1F6723-C618-4FB8-B6C8-4E031257FF46}" presName="tx1" presStyleLbl="revTx" presStyleIdx="2" presStyleCnt="5"/>
      <dgm:spPr/>
    </dgm:pt>
    <dgm:pt modelId="{53735F81-2BCC-DF45-B81D-E5A389375357}" type="pres">
      <dgm:prSet presAssocID="{3A1F6723-C618-4FB8-B6C8-4E031257FF46}" presName="vert1" presStyleCnt="0"/>
      <dgm:spPr/>
    </dgm:pt>
    <dgm:pt modelId="{5CA84BB2-21CE-A94B-94BF-DA08461928C3}" type="pres">
      <dgm:prSet presAssocID="{45F8F0CE-3CFD-4DA9-BCCC-82B14C934CA0}" presName="thickLine" presStyleLbl="alignNode1" presStyleIdx="3" presStyleCnt="5"/>
      <dgm:spPr/>
    </dgm:pt>
    <dgm:pt modelId="{B3C45C49-DA72-964D-8A56-2AAC9910B3FE}" type="pres">
      <dgm:prSet presAssocID="{45F8F0CE-3CFD-4DA9-BCCC-82B14C934CA0}" presName="horz1" presStyleCnt="0"/>
      <dgm:spPr/>
    </dgm:pt>
    <dgm:pt modelId="{0C2F4FA3-4255-F14A-A547-DBA7172D5287}" type="pres">
      <dgm:prSet presAssocID="{45F8F0CE-3CFD-4DA9-BCCC-82B14C934CA0}" presName="tx1" presStyleLbl="revTx" presStyleIdx="3" presStyleCnt="5"/>
      <dgm:spPr/>
    </dgm:pt>
    <dgm:pt modelId="{26AB3D7A-F980-4E48-9C96-3ED982BF010F}" type="pres">
      <dgm:prSet presAssocID="{45F8F0CE-3CFD-4DA9-BCCC-82B14C934CA0}" presName="vert1" presStyleCnt="0"/>
      <dgm:spPr/>
    </dgm:pt>
    <dgm:pt modelId="{6E8AD02D-51EC-C243-934E-A9161E9CB313}" type="pres">
      <dgm:prSet presAssocID="{E8E6697C-CC63-4850-9C9B-DDEA4FB0D639}" presName="thickLine" presStyleLbl="alignNode1" presStyleIdx="4" presStyleCnt="5"/>
      <dgm:spPr/>
    </dgm:pt>
    <dgm:pt modelId="{17FC0726-5B39-1E49-82AF-B3FBE9FA98C7}" type="pres">
      <dgm:prSet presAssocID="{E8E6697C-CC63-4850-9C9B-DDEA4FB0D639}" presName="horz1" presStyleCnt="0"/>
      <dgm:spPr/>
    </dgm:pt>
    <dgm:pt modelId="{ABE1D83C-F7B2-C64D-94D3-4796E1726831}" type="pres">
      <dgm:prSet presAssocID="{E8E6697C-CC63-4850-9C9B-DDEA4FB0D639}" presName="tx1" presStyleLbl="revTx" presStyleIdx="4" presStyleCnt="5"/>
      <dgm:spPr/>
    </dgm:pt>
    <dgm:pt modelId="{5BD377F7-40D4-0F4A-ADFC-E3A10ED91B26}" type="pres">
      <dgm:prSet presAssocID="{E8E6697C-CC63-4850-9C9B-DDEA4FB0D639}" presName="vert1" presStyleCnt="0"/>
      <dgm:spPr/>
    </dgm:pt>
  </dgm:ptLst>
  <dgm:cxnLst>
    <dgm:cxn modelId="{92082D17-E26B-4F5A-9532-753BF33FAE3C}" srcId="{3DD45927-514D-4BAA-A6F1-507003335D7A}" destId="{8A464ED2-F5F8-4C55-B7D3-E149A3AD1EA2}" srcOrd="1" destOrd="0" parTransId="{6485A4A5-D23A-41B6-AC79-9A1F7450ACBE}" sibTransId="{D0E58FA1-8E55-4D9F-B289-AC7027E7EA4C}"/>
    <dgm:cxn modelId="{DC3C952C-5007-994D-B495-937E3A2E5BD4}" type="presOf" srcId="{8A464ED2-F5F8-4C55-B7D3-E149A3AD1EA2}" destId="{127CE41E-D637-A64E-846C-3968B1E96652}" srcOrd="0" destOrd="0" presId="urn:microsoft.com/office/officeart/2008/layout/LinedList"/>
    <dgm:cxn modelId="{857F0139-7699-F74A-856F-D1EC04475BA0}" type="presOf" srcId="{3DD45927-514D-4BAA-A6F1-507003335D7A}" destId="{34DD422B-4FD5-3C45-A4B1-8905F228FF02}" srcOrd="0" destOrd="0" presId="urn:microsoft.com/office/officeart/2008/layout/LinedList"/>
    <dgm:cxn modelId="{D359D945-D082-49F1-A972-A48587AE2FFA}" srcId="{3DD45927-514D-4BAA-A6F1-507003335D7A}" destId="{45F8F0CE-3CFD-4DA9-BCCC-82B14C934CA0}" srcOrd="3" destOrd="0" parTransId="{37366AD8-297A-477C-AB19-8C2BB0E49952}" sibTransId="{9A5CAA76-561C-4A51-96C1-EEA44C8B82AF}"/>
    <dgm:cxn modelId="{E2AD7868-047D-974F-AF71-DC17BD0A6F9D}" type="presOf" srcId="{E8E6697C-CC63-4850-9C9B-DDEA4FB0D639}" destId="{ABE1D83C-F7B2-C64D-94D3-4796E1726831}" srcOrd="0" destOrd="0" presId="urn:microsoft.com/office/officeart/2008/layout/LinedList"/>
    <dgm:cxn modelId="{3EFBEB83-AFBD-41A6-8C45-F1ECE3ABE5F0}" srcId="{3DD45927-514D-4BAA-A6F1-507003335D7A}" destId="{E8E6697C-CC63-4850-9C9B-DDEA4FB0D639}" srcOrd="4" destOrd="0" parTransId="{C8E60A31-205D-4B42-8D42-8C703ECEEB56}" sibTransId="{969EE90D-B235-4ED6-BF1B-4B005F943B03}"/>
    <dgm:cxn modelId="{2783E499-91BB-3F45-A64A-9D60C222BD0B}" type="presOf" srcId="{45F8F0CE-3CFD-4DA9-BCCC-82B14C934CA0}" destId="{0C2F4FA3-4255-F14A-A547-DBA7172D5287}" srcOrd="0" destOrd="0" presId="urn:microsoft.com/office/officeart/2008/layout/LinedList"/>
    <dgm:cxn modelId="{1B9B1D9A-3EBE-EE41-B520-7D5A6C8C3EFC}" type="presOf" srcId="{8F402F0F-7EB7-442E-A9DB-216B65D103A4}" destId="{5FBB358F-5901-1445-ABC6-DDE3FE109D30}" srcOrd="0" destOrd="0" presId="urn:microsoft.com/office/officeart/2008/layout/LinedList"/>
    <dgm:cxn modelId="{685D6EAA-96E1-BA47-B41A-2250D48D3452}" type="presOf" srcId="{3A1F6723-C618-4FB8-B6C8-4E031257FF46}" destId="{1E19E6C2-426F-BA44-8065-894FCBD75340}" srcOrd="0" destOrd="0" presId="urn:microsoft.com/office/officeart/2008/layout/LinedList"/>
    <dgm:cxn modelId="{653311B7-B1A8-4073-B659-D8DDB587B979}" srcId="{3DD45927-514D-4BAA-A6F1-507003335D7A}" destId="{8F402F0F-7EB7-442E-A9DB-216B65D103A4}" srcOrd="0" destOrd="0" parTransId="{17E56CB3-5D99-4C10-A6A7-90C46BF7CEBE}" sibTransId="{D79002F2-D04B-4D4A-BD6D-C41E798F5A5A}"/>
    <dgm:cxn modelId="{2AFAC5D7-F25A-4D58-A100-45858C6211AF}" srcId="{3DD45927-514D-4BAA-A6F1-507003335D7A}" destId="{3A1F6723-C618-4FB8-B6C8-4E031257FF46}" srcOrd="2" destOrd="0" parTransId="{04D270DF-B0F1-4C48-9295-F66D3C87D0EF}" sibTransId="{0CF67315-BB2B-4372-A359-C6B8F51EF4C9}"/>
    <dgm:cxn modelId="{5B4FB5B4-CA00-394E-B7EF-06FC70F63C3A}" type="presParOf" srcId="{34DD422B-4FD5-3C45-A4B1-8905F228FF02}" destId="{24F538B5-B4C8-0B47-9666-75EDBF949D3C}" srcOrd="0" destOrd="0" presId="urn:microsoft.com/office/officeart/2008/layout/LinedList"/>
    <dgm:cxn modelId="{9596C310-DF58-FD4E-BB92-3A4FE90C7ABD}" type="presParOf" srcId="{34DD422B-4FD5-3C45-A4B1-8905F228FF02}" destId="{1B25054E-874F-FD43-A3AC-B20CD3BF3183}" srcOrd="1" destOrd="0" presId="urn:microsoft.com/office/officeart/2008/layout/LinedList"/>
    <dgm:cxn modelId="{4B99DA01-D043-C347-AB56-C4F060AA37E6}" type="presParOf" srcId="{1B25054E-874F-FD43-A3AC-B20CD3BF3183}" destId="{5FBB358F-5901-1445-ABC6-DDE3FE109D30}" srcOrd="0" destOrd="0" presId="urn:microsoft.com/office/officeart/2008/layout/LinedList"/>
    <dgm:cxn modelId="{0D108BB3-1955-0E4A-896E-22994668D38E}" type="presParOf" srcId="{1B25054E-874F-FD43-A3AC-B20CD3BF3183}" destId="{763B1FC3-46D9-C648-9247-BA5AB9B5FA92}" srcOrd="1" destOrd="0" presId="urn:microsoft.com/office/officeart/2008/layout/LinedList"/>
    <dgm:cxn modelId="{8DD0A5D4-989D-D643-A1CF-FDD8E26C3EB0}" type="presParOf" srcId="{34DD422B-4FD5-3C45-A4B1-8905F228FF02}" destId="{7DDBF4D6-0517-1642-ADA3-49D1A85EA34C}" srcOrd="2" destOrd="0" presId="urn:microsoft.com/office/officeart/2008/layout/LinedList"/>
    <dgm:cxn modelId="{CEE185F6-D458-5D46-9303-8A3A778D92E5}" type="presParOf" srcId="{34DD422B-4FD5-3C45-A4B1-8905F228FF02}" destId="{ABD35771-E515-5847-896F-F9FDB2219D1B}" srcOrd="3" destOrd="0" presId="urn:microsoft.com/office/officeart/2008/layout/LinedList"/>
    <dgm:cxn modelId="{B35612E2-EC6B-1E47-8792-33D220147AE2}" type="presParOf" srcId="{ABD35771-E515-5847-896F-F9FDB2219D1B}" destId="{127CE41E-D637-A64E-846C-3968B1E96652}" srcOrd="0" destOrd="0" presId="urn:microsoft.com/office/officeart/2008/layout/LinedList"/>
    <dgm:cxn modelId="{EA091B32-2C71-9448-A3C5-F73783D9F209}" type="presParOf" srcId="{ABD35771-E515-5847-896F-F9FDB2219D1B}" destId="{308B5A7D-CEE8-5F4A-B832-02D1BD7FD045}" srcOrd="1" destOrd="0" presId="urn:microsoft.com/office/officeart/2008/layout/LinedList"/>
    <dgm:cxn modelId="{6CF1CA9A-06D4-444F-A2B7-901A339A3A4A}" type="presParOf" srcId="{34DD422B-4FD5-3C45-A4B1-8905F228FF02}" destId="{96719E6E-F621-E04C-8AA9-39CB9EFD7C52}" srcOrd="4" destOrd="0" presId="urn:microsoft.com/office/officeart/2008/layout/LinedList"/>
    <dgm:cxn modelId="{4DD79A2D-1A99-004D-9D24-BDEBA9A8032B}" type="presParOf" srcId="{34DD422B-4FD5-3C45-A4B1-8905F228FF02}" destId="{B6BDF97C-A88E-7047-96C0-25D3236FB924}" srcOrd="5" destOrd="0" presId="urn:microsoft.com/office/officeart/2008/layout/LinedList"/>
    <dgm:cxn modelId="{ABB427AF-0D2F-4E4C-A937-C375C3BA3709}" type="presParOf" srcId="{B6BDF97C-A88E-7047-96C0-25D3236FB924}" destId="{1E19E6C2-426F-BA44-8065-894FCBD75340}" srcOrd="0" destOrd="0" presId="urn:microsoft.com/office/officeart/2008/layout/LinedList"/>
    <dgm:cxn modelId="{22C414F0-D309-2B45-9852-3DCB7F128D6A}" type="presParOf" srcId="{B6BDF97C-A88E-7047-96C0-25D3236FB924}" destId="{53735F81-2BCC-DF45-B81D-E5A389375357}" srcOrd="1" destOrd="0" presId="urn:microsoft.com/office/officeart/2008/layout/LinedList"/>
    <dgm:cxn modelId="{BC334A7B-C97B-0545-8D37-7E7809E6B80F}" type="presParOf" srcId="{34DD422B-4FD5-3C45-A4B1-8905F228FF02}" destId="{5CA84BB2-21CE-A94B-94BF-DA08461928C3}" srcOrd="6" destOrd="0" presId="urn:microsoft.com/office/officeart/2008/layout/LinedList"/>
    <dgm:cxn modelId="{375C3ADE-6386-D44C-A2BE-D4F4C2E63C0C}" type="presParOf" srcId="{34DD422B-4FD5-3C45-A4B1-8905F228FF02}" destId="{B3C45C49-DA72-964D-8A56-2AAC9910B3FE}" srcOrd="7" destOrd="0" presId="urn:microsoft.com/office/officeart/2008/layout/LinedList"/>
    <dgm:cxn modelId="{216D43C9-38FA-A84A-83FB-B80369639AC1}" type="presParOf" srcId="{B3C45C49-DA72-964D-8A56-2AAC9910B3FE}" destId="{0C2F4FA3-4255-F14A-A547-DBA7172D5287}" srcOrd="0" destOrd="0" presId="urn:microsoft.com/office/officeart/2008/layout/LinedList"/>
    <dgm:cxn modelId="{F99EB691-C966-A248-AABE-94D674EB412F}" type="presParOf" srcId="{B3C45C49-DA72-964D-8A56-2AAC9910B3FE}" destId="{26AB3D7A-F980-4E48-9C96-3ED982BF010F}" srcOrd="1" destOrd="0" presId="urn:microsoft.com/office/officeart/2008/layout/LinedList"/>
    <dgm:cxn modelId="{C8CD428C-E159-DB4E-B168-F42A15234B92}" type="presParOf" srcId="{34DD422B-4FD5-3C45-A4B1-8905F228FF02}" destId="{6E8AD02D-51EC-C243-934E-A9161E9CB313}" srcOrd="8" destOrd="0" presId="urn:microsoft.com/office/officeart/2008/layout/LinedList"/>
    <dgm:cxn modelId="{53AF0B6F-9AC2-A342-B7ED-E8D499ED8C29}" type="presParOf" srcId="{34DD422B-4FD5-3C45-A4B1-8905F228FF02}" destId="{17FC0726-5B39-1E49-82AF-B3FBE9FA98C7}" srcOrd="9" destOrd="0" presId="urn:microsoft.com/office/officeart/2008/layout/LinedList"/>
    <dgm:cxn modelId="{743BB28C-9005-214D-98B9-6BD0BB45A4D6}" type="presParOf" srcId="{17FC0726-5B39-1E49-82AF-B3FBE9FA98C7}" destId="{ABE1D83C-F7B2-C64D-94D3-4796E1726831}" srcOrd="0" destOrd="0" presId="urn:microsoft.com/office/officeart/2008/layout/LinedList"/>
    <dgm:cxn modelId="{263809E7-51E0-AF42-A32C-492E58390163}" type="presParOf" srcId="{17FC0726-5B39-1E49-82AF-B3FBE9FA98C7}" destId="{5BD377F7-40D4-0F4A-ADFC-E3A10ED91B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45BBAE-D43C-4A6D-837C-1E6BD5690FA3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2EE91EC-4A38-2144-BC93-2CFEF22D479D}">
      <dgm:prSet/>
      <dgm:spPr/>
      <dgm:t>
        <a:bodyPr/>
        <a:lstStyle/>
        <a:p>
          <a:r>
            <a:rPr lang="en-US" dirty="0"/>
            <a:t>O aula nobilis: William Mathias</a:t>
          </a:r>
        </a:p>
      </dgm:t>
    </dgm:pt>
    <dgm:pt modelId="{BEF725C8-C000-134D-8592-EFB86FEF8C37}" type="parTrans" cxnId="{CD3968D8-F1D6-0E40-B519-E77084E4758A}">
      <dgm:prSet/>
      <dgm:spPr/>
      <dgm:t>
        <a:bodyPr/>
        <a:lstStyle/>
        <a:p>
          <a:endParaRPr lang="en-US"/>
        </a:p>
      </dgm:t>
    </dgm:pt>
    <dgm:pt modelId="{0C53351F-F253-1A4D-8359-460457BF74A1}" type="sibTrans" cxnId="{CD3968D8-F1D6-0E40-B519-E77084E4758A}">
      <dgm:prSet/>
      <dgm:spPr/>
      <dgm:t>
        <a:bodyPr/>
        <a:lstStyle/>
        <a:p>
          <a:endParaRPr lang="en-US"/>
        </a:p>
      </dgm:t>
    </dgm:pt>
    <dgm:pt modelId="{20B8E3EA-345B-A94A-B890-64E644CC5628}">
      <dgm:prSet/>
      <dgm:spPr/>
      <dgm:t>
        <a:bodyPr/>
        <a:lstStyle/>
        <a:p>
          <a:r>
            <a:rPr lang="en-US" dirty="0"/>
            <a:t>Poets from the British Isles</a:t>
          </a:r>
        </a:p>
      </dgm:t>
    </dgm:pt>
    <dgm:pt modelId="{2EF81E21-A4E9-494D-A5D0-B4883B9CD3D6}" type="parTrans" cxnId="{146F7990-0A2C-1542-A8A7-388FCD3A9BEF}">
      <dgm:prSet/>
      <dgm:spPr/>
      <dgm:t>
        <a:bodyPr/>
        <a:lstStyle/>
        <a:p>
          <a:endParaRPr lang="en-US"/>
        </a:p>
      </dgm:t>
    </dgm:pt>
    <dgm:pt modelId="{D23E5146-ECCD-D44F-B335-E3CC99214170}" type="sibTrans" cxnId="{146F7990-0A2C-1542-A8A7-388FCD3A9BEF}">
      <dgm:prSet/>
      <dgm:spPr/>
      <dgm:t>
        <a:bodyPr/>
        <a:lstStyle/>
        <a:p>
          <a:endParaRPr lang="en-US"/>
        </a:p>
      </dgm:t>
    </dgm:pt>
    <dgm:pt modelId="{9D06FE63-EB4F-1A46-9F54-5A02775C5783}">
      <dgm:prSet/>
      <dgm:spPr/>
      <dgm:t>
        <a:bodyPr/>
        <a:lstStyle/>
        <a:p>
          <a:r>
            <a:rPr lang="en-US" dirty="0"/>
            <a:t>Days of Beauty: Ola Gjeilo (Emily Bronte - English)</a:t>
          </a:r>
        </a:p>
      </dgm:t>
    </dgm:pt>
    <dgm:pt modelId="{26CD6822-C37E-A648-82EE-1E7696B4D4E6}" type="parTrans" cxnId="{B33C7D84-412C-4B46-B163-0FDA70364C53}">
      <dgm:prSet/>
      <dgm:spPr/>
      <dgm:t>
        <a:bodyPr/>
        <a:lstStyle/>
        <a:p>
          <a:endParaRPr lang="en-US"/>
        </a:p>
      </dgm:t>
    </dgm:pt>
    <dgm:pt modelId="{B210296B-79C0-9242-93AE-D629BF278649}" type="sibTrans" cxnId="{B33C7D84-412C-4B46-B163-0FDA70364C53}">
      <dgm:prSet/>
      <dgm:spPr/>
      <dgm:t>
        <a:bodyPr/>
        <a:lstStyle/>
        <a:p>
          <a:endParaRPr lang="en-US"/>
        </a:p>
      </dgm:t>
    </dgm:pt>
    <dgm:pt modelId="{D269BD59-0649-BE43-8641-E9E4C887E4FB}">
      <dgm:prSet/>
      <dgm:spPr/>
      <dgm:t>
        <a:bodyPr/>
        <a:lstStyle/>
        <a:p>
          <a:r>
            <a:rPr lang="en-US" dirty="0"/>
            <a:t>The Cloths of Heaven: Eleanor Daley (William Butler Yeats - Irish)</a:t>
          </a:r>
        </a:p>
      </dgm:t>
    </dgm:pt>
    <dgm:pt modelId="{A2AC32C6-30F1-CB47-B647-7CB66FC8B844}" type="parTrans" cxnId="{9218EBF1-773A-B24D-BA50-F6B1CD1BD311}">
      <dgm:prSet/>
      <dgm:spPr/>
      <dgm:t>
        <a:bodyPr/>
        <a:lstStyle/>
        <a:p>
          <a:endParaRPr lang="en-US"/>
        </a:p>
      </dgm:t>
    </dgm:pt>
    <dgm:pt modelId="{45A8CDBA-613C-6B44-8A04-BE82EBBFE4A0}" type="sibTrans" cxnId="{9218EBF1-773A-B24D-BA50-F6B1CD1BD311}">
      <dgm:prSet/>
      <dgm:spPr/>
      <dgm:t>
        <a:bodyPr/>
        <a:lstStyle/>
        <a:p>
          <a:endParaRPr lang="en-US"/>
        </a:p>
      </dgm:t>
    </dgm:pt>
    <dgm:pt modelId="{F75C2879-151D-C443-B9D1-DBDD1F3DF700}">
      <dgm:prSet/>
      <dgm:spPr/>
      <dgm:t>
        <a:bodyPr/>
        <a:lstStyle/>
        <a:p>
          <a:r>
            <a:rPr lang="en-US" dirty="0"/>
            <a:t>The Singer's Dance: Kim Andre Arnesen (Euan Tait – Welsh)</a:t>
          </a:r>
        </a:p>
      </dgm:t>
    </dgm:pt>
    <dgm:pt modelId="{8C3B39B1-C080-B948-9FCE-7A6B5DF5D1ED}" type="parTrans" cxnId="{18D7D834-14C6-C745-9CCC-BC464B595607}">
      <dgm:prSet/>
      <dgm:spPr/>
      <dgm:t>
        <a:bodyPr/>
        <a:lstStyle/>
        <a:p>
          <a:endParaRPr lang="en-US"/>
        </a:p>
      </dgm:t>
    </dgm:pt>
    <dgm:pt modelId="{78885B62-929E-E745-BB03-8020CA26E84D}" type="sibTrans" cxnId="{18D7D834-14C6-C745-9CCC-BC464B595607}">
      <dgm:prSet/>
      <dgm:spPr/>
      <dgm:t>
        <a:bodyPr/>
        <a:lstStyle/>
        <a:p>
          <a:endParaRPr lang="en-US"/>
        </a:p>
      </dgm:t>
    </dgm:pt>
    <dgm:pt modelId="{ECDDC54C-5F23-4D41-9FE6-1041393C89C3}">
      <dgm:prSet/>
      <dgm:spPr/>
      <dgm:t>
        <a:bodyPr/>
        <a:lstStyle/>
        <a:p>
          <a:r>
            <a:rPr lang="en-US" dirty="0"/>
            <a:t>Holy Is the Lord: Jeffery Ames</a:t>
          </a:r>
        </a:p>
      </dgm:t>
    </dgm:pt>
    <dgm:pt modelId="{331E403D-7DB2-5B45-B348-CA78DB7E3370}" type="parTrans" cxnId="{E16CF62B-A7F9-D241-A00E-2D696D8C3E8B}">
      <dgm:prSet/>
      <dgm:spPr/>
      <dgm:t>
        <a:bodyPr/>
        <a:lstStyle/>
        <a:p>
          <a:endParaRPr lang="en-US"/>
        </a:p>
      </dgm:t>
    </dgm:pt>
    <dgm:pt modelId="{634DF55D-1F34-8B4A-859C-1B2851890B01}" type="sibTrans" cxnId="{E16CF62B-A7F9-D241-A00E-2D696D8C3E8B}">
      <dgm:prSet/>
      <dgm:spPr/>
      <dgm:t>
        <a:bodyPr/>
        <a:lstStyle/>
        <a:p>
          <a:endParaRPr lang="en-US"/>
        </a:p>
      </dgm:t>
    </dgm:pt>
    <dgm:pt modelId="{0C16924F-E258-9A41-9BF6-D4FD287CD775}" type="pres">
      <dgm:prSet presAssocID="{5E45BBAE-D43C-4A6D-837C-1E6BD5690FA3}" presName="linear" presStyleCnt="0">
        <dgm:presLayoutVars>
          <dgm:dir/>
          <dgm:animLvl val="lvl"/>
          <dgm:resizeHandles val="exact"/>
        </dgm:presLayoutVars>
      </dgm:prSet>
      <dgm:spPr/>
    </dgm:pt>
    <dgm:pt modelId="{4E8EF815-B67C-6E48-96C0-77C123F5EF2D}" type="pres">
      <dgm:prSet presAssocID="{22EE91EC-4A38-2144-BC93-2CFEF22D479D}" presName="parentLin" presStyleCnt="0"/>
      <dgm:spPr/>
    </dgm:pt>
    <dgm:pt modelId="{2FCB57A8-CA88-D44B-91E8-186E2BE527B9}" type="pres">
      <dgm:prSet presAssocID="{22EE91EC-4A38-2144-BC93-2CFEF22D479D}" presName="parentLeftMargin" presStyleLbl="node1" presStyleIdx="0" presStyleCnt="3"/>
      <dgm:spPr/>
    </dgm:pt>
    <dgm:pt modelId="{AE9CEDC5-8D96-0C40-A94E-2A8C58266BDD}" type="pres">
      <dgm:prSet presAssocID="{22EE91EC-4A38-2144-BC93-2CFEF22D47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B05B153-CA35-934E-B92E-E160FAE3C20D}" type="pres">
      <dgm:prSet presAssocID="{22EE91EC-4A38-2144-BC93-2CFEF22D479D}" presName="negativeSpace" presStyleCnt="0"/>
      <dgm:spPr/>
    </dgm:pt>
    <dgm:pt modelId="{5176109B-EAD9-4E4D-95D1-FF16DE0922E4}" type="pres">
      <dgm:prSet presAssocID="{22EE91EC-4A38-2144-BC93-2CFEF22D479D}" presName="childText" presStyleLbl="conFgAcc1" presStyleIdx="0" presStyleCnt="3">
        <dgm:presLayoutVars>
          <dgm:bulletEnabled val="1"/>
        </dgm:presLayoutVars>
      </dgm:prSet>
      <dgm:spPr/>
    </dgm:pt>
    <dgm:pt modelId="{A450D446-1791-2D4B-9F8B-2D9387856789}" type="pres">
      <dgm:prSet presAssocID="{0C53351F-F253-1A4D-8359-460457BF74A1}" presName="spaceBetweenRectangles" presStyleCnt="0"/>
      <dgm:spPr/>
    </dgm:pt>
    <dgm:pt modelId="{A563759B-5657-044F-BEC6-0AB9BC953155}" type="pres">
      <dgm:prSet presAssocID="{20B8E3EA-345B-A94A-B890-64E644CC5628}" presName="parentLin" presStyleCnt="0"/>
      <dgm:spPr/>
    </dgm:pt>
    <dgm:pt modelId="{91B583FA-017F-1641-943E-E34A8C31337B}" type="pres">
      <dgm:prSet presAssocID="{20B8E3EA-345B-A94A-B890-64E644CC5628}" presName="parentLeftMargin" presStyleLbl="node1" presStyleIdx="0" presStyleCnt="3"/>
      <dgm:spPr/>
    </dgm:pt>
    <dgm:pt modelId="{1981FDE0-DE25-FA47-AE14-A41AD42F0EBF}" type="pres">
      <dgm:prSet presAssocID="{20B8E3EA-345B-A94A-B890-64E644CC562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31AA947-E63E-6B4A-ACAE-1B6D5B94F74B}" type="pres">
      <dgm:prSet presAssocID="{20B8E3EA-345B-A94A-B890-64E644CC5628}" presName="negativeSpace" presStyleCnt="0"/>
      <dgm:spPr/>
    </dgm:pt>
    <dgm:pt modelId="{232B69C8-5024-B44C-BB97-D89F5B02658F}" type="pres">
      <dgm:prSet presAssocID="{20B8E3EA-345B-A94A-B890-64E644CC5628}" presName="childText" presStyleLbl="conFgAcc1" presStyleIdx="1" presStyleCnt="3">
        <dgm:presLayoutVars>
          <dgm:bulletEnabled val="1"/>
        </dgm:presLayoutVars>
      </dgm:prSet>
      <dgm:spPr/>
    </dgm:pt>
    <dgm:pt modelId="{130EA7D7-0F3E-EC48-B1BE-95E490092378}" type="pres">
      <dgm:prSet presAssocID="{D23E5146-ECCD-D44F-B335-E3CC99214170}" presName="spaceBetweenRectangles" presStyleCnt="0"/>
      <dgm:spPr/>
    </dgm:pt>
    <dgm:pt modelId="{A41A37E5-22DF-9247-A478-AEBB17A28C34}" type="pres">
      <dgm:prSet presAssocID="{ECDDC54C-5F23-4D41-9FE6-1041393C89C3}" presName="parentLin" presStyleCnt="0"/>
      <dgm:spPr/>
    </dgm:pt>
    <dgm:pt modelId="{E1058E0B-AFAC-494A-9607-5BA06412F4A6}" type="pres">
      <dgm:prSet presAssocID="{ECDDC54C-5F23-4D41-9FE6-1041393C89C3}" presName="parentLeftMargin" presStyleLbl="node1" presStyleIdx="1" presStyleCnt="3"/>
      <dgm:spPr/>
    </dgm:pt>
    <dgm:pt modelId="{50062BD8-C155-5749-BDDB-8541025BE015}" type="pres">
      <dgm:prSet presAssocID="{ECDDC54C-5F23-4D41-9FE6-1041393C89C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68EC6EE-0B1C-D943-87E2-D4C5AA385359}" type="pres">
      <dgm:prSet presAssocID="{ECDDC54C-5F23-4D41-9FE6-1041393C89C3}" presName="negativeSpace" presStyleCnt="0"/>
      <dgm:spPr/>
    </dgm:pt>
    <dgm:pt modelId="{2A092641-C671-8B4E-BA43-57B5869469CD}" type="pres">
      <dgm:prSet presAssocID="{ECDDC54C-5F23-4D41-9FE6-1041393C89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51F319-F1C4-E348-B7DF-52B71411447E}" type="presOf" srcId="{D269BD59-0649-BE43-8641-E9E4C887E4FB}" destId="{232B69C8-5024-B44C-BB97-D89F5B02658F}" srcOrd="0" destOrd="1" presId="urn:microsoft.com/office/officeart/2005/8/layout/list1"/>
    <dgm:cxn modelId="{5C169823-2E82-0841-A611-7E20026C898B}" type="presOf" srcId="{ECDDC54C-5F23-4D41-9FE6-1041393C89C3}" destId="{50062BD8-C155-5749-BDDB-8541025BE015}" srcOrd="1" destOrd="0" presId="urn:microsoft.com/office/officeart/2005/8/layout/list1"/>
    <dgm:cxn modelId="{E16CF62B-A7F9-D241-A00E-2D696D8C3E8B}" srcId="{5E45BBAE-D43C-4A6D-837C-1E6BD5690FA3}" destId="{ECDDC54C-5F23-4D41-9FE6-1041393C89C3}" srcOrd="2" destOrd="0" parTransId="{331E403D-7DB2-5B45-B348-CA78DB7E3370}" sibTransId="{634DF55D-1F34-8B4A-859C-1B2851890B01}"/>
    <dgm:cxn modelId="{18D7D834-14C6-C745-9CCC-BC464B595607}" srcId="{20B8E3EA-345B-A94A-B890-64E644CC5628}" destId="{F75C2879-151D-C443-B9D1-DBDD1F3DF700}" srcOrd="2" destOrd="0" parTransId="{8C3B39B1-C080-B948-9FCE-7A6B5DF5D1ED}" sibTransId="{78885B62-929E-E745-BB03-8020CA26E84D}"/>
    <dgm:cxn modelId="{0AC98645-1E5D-7847-BFE2-3C7CD7A2FBF3}" type="presOf" srcId="{22EE91EC-4A38-2144-BC93-2CFEF22D479D}" destId="{AE9CEDC5-8D96-0C40-A94E-2A8C58266BDD}" srcOrd="1" destOrd="0" presId="urn:microsoft.com/office/officeart/2005/8/layout/list1"/>
    <dgm:cxn modelId="{71EE1E6A-E7A7-5B4F-9977-147EBDFF3CEA}" type="presOf" srcId="{20B8E3EA-345B-A94A-B890-64E644CC5628}" destId="{91B583FA-017F-1641-943E-E34A8C31337B}" srcOrd="0" destOrd="0" presId="urn:microsoft.com/office/officeart/2005/8/layout/list1"/>
    <dgm:cxn modelId="{5561A46B-C951-334C-AF86-9FD5AA1ED833}" type="presOf" srcId="{9D06FE63-EB4F-1A46-9F54-5A02775C5783}" destId="{232B69C8-5024-B44C-BB97-D89F5B02658F}" srcOrd="0" destOrd="0" presId="urn:microsoft.com/office/officeart/2005/8/layout/list1"/>
    <dgm:cxn modelId="{97B38075-54FE-8246-A3CA-03AE5D9C54F4}" type="presOf" srcId="{ECDDC54C-5F23-4D41-9FE6-1041393C89C3}" destId="{E1058E0B-AFAC-494A-9607-5BA06412F4A6}" srcOrd="0" destOrd="0" presId="urn:microsoft.com/office/officeart/2005/8/layout/list1"/>
    <dgm:cxn modelId="{B33C7D84-412C-4B46-B163-0FDA70364C53}" srcId="{20B8E3EA-345B-A94A-B890-64E644CC5628}" destId="{9D06FE63-EB4F-1A46-9F54-5A02775C5783}" srcOrd="0" destOrd="0" parTransId="{26CD6822-C37E-A648-82EE-1E7696B4D4E6}" sibTransId="{B210296B-79C0-9242-93AE-D629BF278649}"/>
    <dgm:cxn modelId="{146F7990-0A2C-1542-A8A7-388FCD3A9BEF}" srcId="{5E45BBAE-D43C-4A6D-837C-1E6BD5690FA3}" destId="{20B8E3EA-345B-A94A-B890-64E644CC5628}" srcOrd="1" destOrd="0" parTransId="{2EF81E21-A4E9-494D-A5D0-B4883B9CD3D6}" sibTransId="{D23E5146-ECCD-D44F-B335-E3CC99214170}"/>
    <dgm:cxn modelId="{2AD57593-4ED9-6649-AF86-F1DDBAE5CFB9}" type="presOf" srcId="{F75C2879-151D-C443-B9D1-DBDD1F3DF700}" destId="{232B69C8-5024-B44C-BB97-D89F5B02658F}" srcOrd="0" destOrd="2" presId="urn:microsoft.com/office/officeart/2005/8/layout/list1"/>
    <dgm:cxn modelId="{85113EB1-F60F-5147-A24C-81A607BCE565}" type="presOf" srcId="{20B8E3EA-345B-A94A-B890-64E644CC5628}" destId="{1981FDE0-DE25-FA47-AE14-A41AD42F0EBF}" srcOrd="1" destOrd="0" presId="urn:microsoft.com/office/officeart/2005/8/layout/list1"/>
    <dgm:cxn modelId="{DEA1DEB1-1DA3-164D-9AF1-B19C4151AE20}" type="presOf" srcId="{5E45BBAE-D43C-4A6D-837C-1E6BD5690FA3}" destId="{0C16924F-E258-9A41-9BF6-D4FD287CD775}" srcOrd="0" destOrd="0" presId="urn:microsoft.com/office/officeart/2005/8/layout/list1"/>
    <dgm:cxn modelId="{CD3968D8-F1D6-0E40-B519-E77084E4758A}" srcId="{5E45BBAE-D43C-4A6D-837C-1E6BD5690FA3}" destId="{22EE91EC-4A38-2144-BC93-2CFEF22D479D}" srcOrd="0" destOrd="0" parTransId="{BEF725C8-C000-134D-8592-EFB86FEF8C37}" sibTransId="{0C53351F-F253-1A4D-8359-460457BF74A1}"/>
    <dgm:cxn modelId="{DAF825EF-31D0-F44D-904E-38A7071BDF34}" type="presOf" srcId="{22EE91EC-4A38-2144-BC93-2CFEF22D479D}" destId="{2FCB57A8-CA88-D44B-91E8-186E2BE527B9}" srcOrd="0" destOrd="0" presId="urn:microsoft.com/office/officeart/2005/8/layout/list1"/>
    <dgm:cxn modelId="{9218EBF1-773A-B24D-BA50-F6B1CD1BD311}" srcId="{20B8E3EA-345B-A94A-B890-64E644CC5628}" destId="{D269BD59-0649-BE43-8641-E9E4C887E4FB}" srcOrd="1" destOrd="0" parTransId="{A2AC32C6-30F1-CB47-B647-7CB66FC8B844}" sibTransId="{45A8CDBA-613C-6B44-8A04-BE82EBBFE4A0}"/>
    <dgm:cxn modelId="{154716F1-7AAC-B54F-8C8C-D5D7BAE4574B}" type="presParOf" srcId="{0C16924F-E258-9A41-9BF6-D4FD287CD775}" destId="{4E8EF815-B67C-6E48-96C0-77C123F5EF2D}" srcOrd="0" destOrd="0" presId="urn:microsoft.com/office/officeart/2005/8/layout/list1"/>
    <dgm:cxn modelId="{4AF3CCBF-712D-C849-A881-8AB5AD849EA0}" type="presParOf" srcId="{4E8EF815-B67C-6E48-96C0-77C123F5EF2D}" destId="{2FCB57A8-CA88-D44B-91E8-186E2BE527B9}" srcOrd="0" destOrd="0" presId="urn:microsoft.com/office/officeart/2005/8/layout/list1"/>
    <dgm:cxn modelId="{6C6EA030-249D-7E48-9164-3DBAFAC166A6}" type="presParOf" srcId="{4E8EF815-B67C-6E48-96C0-77C123F5EF2D}" destId="{AE9CEDC5-8D96-0C40-A94E-2A8C58266BDD}" srcOrd="1" destOrd="0" presId="urn:microsoft.com/office/officeart/2005/8/layout/list1"/>
    <dgm:cxn modelId="{EAD48F7D-1E1A-2043-98A0-F838228FDC89}" type="presParOf" srcId="{0C16924F-E258-9A41-9BF6-D4FD287CD775}" destId="{1B05B153-CA35-934E-B92E-E160FAE3C20D}" srcOrd="1" destOrd="0" presId="urn:microsoft.com/office/officeart/2005/8/layout/list1"/>
    <dgm:cxn modelId="{4473A198-696D-1D43-B4EB-9BEF17B61848}" type="presParOf" srcId="{0C16924F-E258-9A41-9BF6-D4FD287CD775}" destId="{5176109B-EAD9-4E4D-95D1-FF16DE0922E4}" srcOrd="2" destOrd="0" presId="urn:microsoft.com/office/officeart/2005/8/layout/list1"/>
    <dgm:cxn modelId="{F08C61D3-DDE2-1643-AEDB-BA788A95D1FE}" type="presParOf" srcId="{0C16924F-E258-9A41-9BF6-D4FD287CD775}" destId="{A450D446-1791-2D4B-9F8B-2D9387856789}" srcOrd="3" destOrd="0" presId="urn:microsoft.com/office/officeart/2005/8/layout/list1"/>
    <dgm:cxn modelId="{B7B845C4-192D-D141-9A2A-7338C7734C89}" type="presParOf" srcId="{0C16924F-E258-9A41-9BF6-D4FD287CD775}" destId="{A563759B-5657-044F-BEC6-0AB9BC953155}" srcOrd="4" destOrd="0" presId="urn:microsoft.com/office/officeart/2005/8/layout/list1"/>
    <dgm:cxn modelId="{E484AC7F-AADC-524C-929D-61C24DF69AFE}" type="presParOf" srcId="{A563759B-5657-044F-BEC6-0AB9BC953155}" destId="{91B583FA-017F-1641-943E-E34A8C31337B}" srcOrd="0" destOrd="0" presId="urn:microsoft.com/office/officeart/2005/8/layout/list1"/>
    <dgm:cxn modelId="{6EE240D0-B9C6-EF40-985C-72D05588E695}" type="presParOf" srcId="{A563759B-5657-044F-BEC6-0AB9BC953155}" destId="{1981FDE0-DE25-FA47-AE14-A41AD42F0EBF}" srcOrd="1" destOrd="0" presId="urn:microsoft.com/office/officeart/2005/8/layout/list1"/>
    <dgm:cxn modelId="{9A3B56B1-7CA9-B14B-9A54-E6ABF947F9AD}" type="presParOf" srcId="{0C16924F-E258-9A41-9BF6-D4FD287CD775}" destId="{F31AA947-E63E-6B4A-ACAE-1B6D5B94F74B}" srcOrd="5" destOrd="0" presId="urn:microsoft.com/office/officeart/2005/8/layout/list1"/>
    <dgm:cxn modelId="{B0A5B292-288B-DC4D-8F62-4FE33232E034}" type="presParOf" srcId="{0C16924F-E258-9A41-9BF6-D4FD287CD775}" destId="{232B69C8-5024-B44C-BB97-D89F5B02658F}" srcOrd="6" destOrd="0" presId="urn:microsoft.com/office/officeart/2005/8/layout/list1"/>
    <dgm:cxn modelId="{C7C3D4E8-C7BD-3046-8E0F-260A2A9B8DA5}" type="presParOf" srcId="{0C16924F-E258-9A41-9BF6-D4FD287CD775}" destId="{130EA7D7-0F3E-EC48-B1BE-95E490092378}" srcOrd="7" destOrd="0" presId="urn:microsoft.com/office/officeart/2005/8/layout/list1"/>
    <dgm:cxn modelId="{2EC16F38-40DF-7F48-A290-48AB0FBF0FFC}" type="presParOf" srcId="{0C16924F-E258-9A41-9BF6-D4FD287CD775}" destId="{A41A37E5-22DF-9247-A478-AEBB17A28C34}" srcOrd="8" destOrd="0" presId="urn:microsoft.com/office/officeart/2005/8/layout/list1"/>
    <dgm:cxn modelId="{F8BE2D41-2A9D-E04A-B16D-AF50E60B841D}" type="presParOf" srcId="{A41A37E5-22DF-9247-A478-AEBB17A28C34}" destId="{E1058E0B-AFAC-494A-9607-5BA06412F4A6}" srcOrd="0" destOrd="0" presId="urn:microsoft.com/office/officeart/2005/8/layout/list1"/>
    <dgm:cxn modelId="{E680DC69-637A-344D-BA35-FDF95506E4F9}" type="presParOf" srcId="{A41A37E5-22DF-9247-A478-AEBB17A28C34}" destId="{50062BD8-C155-5749-BDDB-8541025BE015}" srcOrd="1" destOrd="0" presId="urn:microsoft.com/office/officeart/2005/8/layout/list1"/>
    <dgm:cxn modelId="{278EB479-2412-5C43-B365-84DDC5D73AC7}" type="presParOf" srcId="{0C16924F-E258-9A41-9BF6-D4FD287CD775}" destId="{C68EC6EE-0B1C-D943-87E2-D4C5AA385359}" srcOrd="9" destOrd="0" presId="urn:microsoft.com/office/officeart/2005/8/layout/list1"/>
    <dgm:cxn modelId="{38C63E34-01DB-4A47-9BA1-FE3455EF7A25}" type="presParOf" srcId="{0C16924F-E258-9A41-9BF6-D4FD287CD775}" destId="{2A092641-C671-8B4E-BA43-57B5869469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C0C96D-BE51-4E03-9BEE-B4382A3DD564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05FF71-348B-4138-8C63-F6EF30725FEB}">
      <dgm:prSet/>
      <dgm:spPr/>
      <dgm:t>
        <a:bodyPr/>
        <a:lstStyle/>
        <a:p>
          <a:r>
            <a:rPr lang="en-US" dirty="0"/>
            <a:t>Cantate Domino: Alec Schumacker</a:t>
          </a:r>
        </a:p>
      </dgm:t>
    </dgm:pt>
    <dgm:pt modelId="{BBD840C8-E3CC-4C57-9D37-3F776F2A213A}" type="parTrans" cxnId="{2595F3D1-1F92-4E20-9A73-6FD58666A9D6}">
      <dgm:prSet/>
      <dgm:spPr/>
      <dgm:t>
        <a:bodyPr/>
        <a:lstStyle/>
        <a:p>
          <a:endParaRPr lang="en-US"/>
        </a:p>
      </dgm:t>
    </dgm:pt>
    <dgm:pt modelId="{168F657D-401A-4334-B553-92540CD4B1C6}" type="sibTrans" cxnId="{2595F3D1-1F92-4E20-9A73-6FD58666A9D6}">
      <dgm:prSet/>
      <dgm:spPr/>
      <dgm:t>
        <a:bodyPr/>
        <a:lstStyle/>
        <a:p>
          <a:endParaRPr lang="en-US"/>
        </a:p>
      </dgm:t>
    </dgm:pt>
    <dgm:pt modelId="{608E732C-CBA8-4DA1-AF2D-DC4B4E915929}">
      <dgm:prSet/>
      <dgm:spPr/>
      <dgm:t>
        <a:bodyPr/>
        <a:lstStyle/>
        <a:p>
          <a:r>
            <a:rPr lang="en-US" dirty="0"/>
            <a:t>Sing, My Child: Sarah Quartel</a:t>
          </a:r>
        </a:p>
      </dgm:t>
    </dgm:pt>
    <dgm:pt modelId="{CF38EA81-6E44-4F02-BCD3-60555FCA73D8}" type="parTrans" cxnId="{B5AC9BE2-2D41-4542-AEAB-EAC5B1018D1A}">
      <dgm:prSet/>
      <dgm:spPr/>
      <dgm:t>
        <a:bodyPr/>
        <a:lstStyle/>
        <a:p>
          <a:endParaRPr lang="en-US"/>
        </a:p>
      </dgm:t>
    </dgm:pt>
    <dgm:pt modelId="{2BFEEBB0-C445-4330-A1F8-03748D649629}" type="sibTrans" cxnId="{B5AC9BE2-2D41-4542-AEAB-EAC5B1018D1A}">
      <dgm:prSet/>
      <dgm:spPr/>
      <dgm:t>
        <a:bodyPr/>
        <a:lstStyle/>
        <a:p>
          <a:endParaRPr lang="en-US"/>
        </a:p>
      </dgm:t>
    </dgm:pt>
    <dgm:pt modelId="{D5C55C81-6E52-4903-9B2A-6875E125B748}">
      <dgm:prSet/>
      <dgm:spPr/>
      <dgm:t>
        <a:bodyPr/>
        <a:lstStyle/>
        <a:p>
          <a:r>
            <a:rPr lang="en-US" dirty="0"/>
            <a:t>Poets from the British Isles</a:t>
          </a:r>
        </a:p>
      </dgm:t>
    </dgm:pt>
    <dgm:pt modelId="{07029FC0-4C29-43EF-A531-9ADB02CE73A3}" type="parTrans" cxnId="{6FA83D91-3144-4421-B4D1-87EA15DD623F}">
      <dgm:prSet/>
      <dgm:spPr/>
      <dgm:t>
        <a:bodyPr/>
        <a:lstStyle/>
        <a:p>
          <a:endParaRPr lang="en-US"/>
        </a:p>
      </dgm:t>
    </dgm:pt>
    <dgm:pt modelId="{4FED8A78-0DBF-4321-B29A-1602A19FB4AD}" type="sibTrans" cxnId="{6FA83D91-3144-4421-B4D1-87EA15DD623F}">
      <dgm:prSet/>
      <dgm:spPr/>
      <dgm:t>
        <a:bodyPr/>
        <a:lstStyle/>
        <a:p>
          <a:endParaRPr lang="en-US"/>
        </a:p>
      </dgm:t>
    </dgm:pt>
    <dgm:pt modelId="{4DAB84FF-77B9-FA43-9A76-67173096BC6A}">
      <dgm:prSet/>
      <dgm:spPr/>
      <dgm:t>
        <a:bodyPr/>
        <a:lstStyle/>
        <a:p>
          <a:r>
            <a:rPr lang="en-US" dirty="0"/>
            <a:t>Let Beauty Awake: Vaughan Williams (R. L. Stevenson, Scottish)</a:t>
          </a:r>
        </a:p>
      </dgm:t>
    </dgm:pt>
    <dgm:pt modelId="{E0DCA29F-6429-AD46-A035-5CE9594F51B1}" type="parTrans" cxnId="{61050928-A7E6-E64E-8BEB-55B6A2AA2C82}">
      <dgm:prSet/>
      <dgm:spPr/>
      <dgm:t>
        <a:bodyPr/>
        <a:lstStyle/>
        <a:p>
          <a:endParaRPr lang="en-US"/>
        </a:p>
      </dgm:t>
    </dgm:pt>
    <dgm:pt modelId="{AD1EF4CA-0B87-9B4D-B2E3-0646D9F4B693}" type="sibTrans" cxnId="{61050928-A7E6-E64E-8BEB-55B6A2AA2C82}">
      <dgm:prSet/>
      <dgm:spPr/>
      <dgm:t>
        <a:bodyPr/>
        <a:lstStyle/>
        <a:p>
          <a:endParaRPr lang="en-US"/>
        </a:p>
      </dgm:t>
    </dgm:pt>
    <dgm:pt modelId="{59541991-293A-A641-927A-F40198E1B8A8}">
      <dgm:prSet/>
      <dgm:spPr/>
      <dgm:t>
        <a:bodyPr/>
        <a:lstStyle/>
        <a:p>
          <a:r>
            <a:rPr lang="en-US" dirty="0"/>
            <a:t>The Lake Isle of Innisfree: Daley (William Butler Yeats - Irish)</a:t>
          </a:r>
        </a:p>
      </dgm:t>
    </dgm:pt>
    <dgm:pt modelId="{5110609E-927D-B143-97AE-E6A919DC0273}" type="parTrans" cxnId="{10332027-44C7-4A42-BC7C-ED3415372AE8}">
      <dgm:prSet/>
      <dgm:spPr/>
      <dgm:t>
        <a:bodyPr/>
        <a:lstStyle/>
        <a:p>
          <a:endParaRPr lang="en-US"/>
        </a:p>
      </dgm:t>
    </dgm:pt>
    <dgm:pt modelId="{D5267263-3AA0-864E-9146-A8D5458C571C}" type="sibTrans" cxnId="{10332027-44C7-4A42-BC7C-ED3415372AE8}">
      <dgm:prSet/>
      <dgm:spPr/>
      <dgm:t>
        <a:bodyPr/>
        <a:lstStyle/>
        <a:p>
          <a:endParaRPr lang="en-US"/>
        </a:p>
      </dgm:t>
    </dgm:pt>
    <dgm:pt modelId="{6390B91D-55EB-6D48-9C40-36BE726934EB}">
      <dgm:prSet/>
      <dgm:spPr/>
      <dgm:t>
        <a:bodyPr/>
        <a:lstStyle/>
        <a:p>
          <a:r>
            <a:rPr lang="en-US" dirty="0"/>
            <a:t>Crossing the Bar: Armstrong (Alfred, Lord Tennyson – English)</a:t>
          </a:r>
        </a:p>
      </dgm:t>
    </dgm:pt>
    <dgm:pt modelId="{732A3A84-1479-D845-8CB5-F1E0D7A73615}" type="parTrans" cxnId="{AAA2A2F6-7FD5-DB4D-8384-0C1B60269943}">
      <dgm:prSet/>
      <dgm:spPr/>
      <dgm:t>
        <a:bodyPr/>
        <a:lstStyle/>
        <a:p>
          <a:endParaRPr lang="en-US"/>
        </a:p>
      </dgm:t>
    </dgm:pt>
    <dgm:pt modelId="{35061A43-53FC-214B-8CBE-2D871F0EAA45}" type="sibTrans" cxnId="{AAA2A2F6-7FD5-DB4D-8384-0C1B60269943}">
      <dgm:prSet/>
      <dgm:spPr/>
      <dgm:t>
        <a:bodyPr/>
        <a:lstStyle/>
        <a:p>
          <a:endParaRPr lang="en-US"/>
        </a:p>
      </dgm:t>
    </dgm:pt>
    <dgm:pt modelId="{7451D22F-1306-B74A-8713-197696D07514}">
      <dgm:prSet/>
      <dgm:spPr/>
      <dgm:t>
        <a:bodyPr/>
        <a:lstStyle/>
        <a:p>
          <a:r>
            <a:rPr lang="en-US" dirty="0"/>
            <a:t>The Parting Glass: Karen Marrolli</a:t>
          </a:r>
        </a:p>
      </dgm:t>
    </dgm:pt>
    <dgm:pt modelId="{3992B7BE-3F1D-9C4F-A702-79A7A4CA8DD1}" type="parTrans" cxnId="{136DE4A0-2DA5-4246-912A-22A48E8C5EA9}">
      <dgm:prSet/>
      <dgm:spPr/>
      <dgm:t>
        <a:bodyPr/>
        <a:lstStyle/>
        <a:p>
          <a:endParaRPr lang="en-US"/>
        </a:p>
      </dgm:t>
    </dgm:pt>
    <dgm:pt modelId="{59E2609C-B642-1B4A-9B2B-35F51CC21370}" type="sibTrans" cxnId="{136DE4A0-2DA5-4246-912A-22A48E8C5EA9}">
      <dgm:prSet/>
      <dgm:spPr/>
      <dgm:t>
        <a:bodyPr/>
        <a:lstStyle/>
        <a:p>
          <a:endParaRPr lang="en-US"/>
        </a:p>
      </dgm:t>
    </dgm:pt>
    <dgm:pt modelId="{702EF2CF-04FF-D24E-8019-8E9EF9A4FA2E}">
      <dgm:prSet/>
      <dgm:spPr/>
      <dgm:t>
        <a:bodyPr/>
        <a:lstStyle/>
        <a:p>
          <a:r>
            <a:rPr lang="en-US" dirty="0"/>
            <a:t>Always Look on the Bright Side of Life: Idle/Huff</a:t>
          </a:r>
        </a:p>
        <a:p>
          <a:r>
            <a:rPr lang="en-US" dirty="0"/>
            <a:t> </a:t>
          </a:r>
        </a:p>
      </dgm:t>
    </dgm:pt>
    <dgm:pt modelId="{76D4D653-CFEE-1D49-B291-45D39D951E29}" type="parTrans" cxnId="{C4D70DF7-C731-904A-ACD6-EC3B801F45FC}">
      <dgm:prSet/>
      <dgm:spPr/>
      <dgm:t>
        <a:bodyPr/>
        <a:lstStyle/>
        <a:p>
          <a:endParaRPr lang="en-US"/>
        </a:p>
      </dgm:t>
    </dgm:pt>
    <dgm:pt modelId="{B3397F2F-BAB2-154F-841E-8A630E364601}" type="sibTrans" cxnId="{C4D70DF7-C731-904A-ACD6-EC3B801F45FC}">
      <dgm:prSet/>
      <dgm:spPr/>
      <dgm:t>
        <a:bodyPr/>
        <a:lstStyle/>
        <a:p>
          <a:endParaRPr lang="en-US"/>
        </a:p>
      </dgm:t>
    </dgm:pt>
    <dgm:pt modelId="{7AF67CBC-4A49-3941-B6A9-B2B75E3E9FE9}" type="pres">
      <dgm:prSet presAssocID="{02C0C96D-BE51-4E03-9BEE-B4382A3DD564}" presName="linear" presStyleCnt="0">
        <dgm:presLayoutVars>
          <dgm:dir/>
          <dgm:animLvl val="lvl"/>
          <dgm:resizeHandles val="exact"/>
        </dgm:presLayoutVars>
      </dgm:prSet>
      <dgm:spPr/>
    </dgm:pt>
    <dgm:pt modelId="{19F1DFD1-AB1C-6E45-A77B-24D7AAD482C2}" type="pres">
      <dgm:prSet presAssocID="{4A05FF71-348B-4138-8C63-F6EF30725FEB}" presName="parentLin" presStyleCnt="0"/>
      <dgm:spPr/>
    </dgm:pt>
    <dgm:pt modelId="{C0BA7A1F-3F1F-C44A-9BE0-F0303CD5DD82}" type="pres">
      <dgm:prSet presAssocID="{4A05FF71-348B-4138-8C63-F6EF30725FEB}" presName="parentLeftMargin" presStyleLbl="node1" presStyleIdx="0" presStyleCnt="5"/>
      <dgm:spPr/>
    </dgm:pt>
    <dgm:pt modelId="{EAC9136B-289F-7C41-BF59-3BB3592B048D}" type="pres">
      <dgm:prSet presAssocID="{4A05FF71-348B-4138-8C63-F6EF30725F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DF118AC-DEEA-864A-9E49-642EB508F181}" type="pres">
      <dgm:prSet presAssocID="{4A05FF71-348B-4138-8C63-F6EF30725FEB}" presName="negativeSpace" presStyleCnt="0"/>
      <dgm:spPr/>
    </dgm:pt>
    <dgm:pt modelId="{DA1D82CD-EE2A-3F40-84F2-C4E6A1EABF4A}" type="pres">
      <dgm:prSet presAssocID="{4A05FF71-348B-4138-8C63-F6EF30725FEB}" presName="childText" presStyleLbl="conFgAcc1" presStyleIdx="0" presStyleCnt="5">
        <dgm:presLayoutVars>
          <dgm:bulletEnabled val="1"/>
        </dgm:presLayoutVars>
      </dgm:prSet>
      <dgm:spPr/>
    </dgm:pt>
    <dgm:pt modelId="{43205FBC-FE70-464B-93C9-0DB8AF5534A8}" type="pres">
      <dgm:prSet presAssocID="{168F657D-401A-4334-B553-92540CD4B1C6}" presName="spaceBetweenRectangles" presStyleCnt="0"/>
      <dgm:spPr/>
    </dgm:pt>
    <dgm:pt modelId="{81304CE2-C38E-8948-896D-FD33F593AE5C}" type="pres">
      <dgm:prSet presAssocID="{608E732C-CBA8-4DA1-AF2D-DC4B4E915929}" presName="parentLin" presStyleCnt="0"/>
      <dgm:spPr/>
    </dgm:pt>
    <dgm:pt modelId="{EB0493F7-AB24-5248-A48A-1AF2573DE45C}" type="pres">
      <dgm:prSet presAssocID="{608E732C-CBA8-4DA1-AF2D-DC4B4E915929}" presName="parentLeftMargin" presStyleLbl="node1" presStyleIdx="0" presStyleCnt="5"/>
      <dgm:spPr/>
    </dgm:pt>
    <dgm:pt modelId="{A6B951DB-4969-9F43-91E4-8335A02DEAD7}" type="pres">
      <dgm:prSet presAssocID="{608E732C-CBA8-4DA1-AF2D-DC4B4E91592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DE1BEB6-581F-4746-8B3B-17548C7A8FEE}" type="pres">
      <dgm:prSet presAssocID="{608E732C-CBA8-4DA1-AF2D-DC4B4E915929}" presName="negativeSpace" presStyleCnt="0"/>
      <dgm:spPr/>
    </dgm:pt>
    <dgm:pt modelId="{98CFF165-A448-3A4A-937E-6BD9B67E3562}" type="pres">
      <dgm:prSet presAssocID="{608E732C-CBA8-4DA1-AF2D-DC4B4E915929}" presName="childText" presStyleLbl="conFgAcc1" presStyleIdx="1" presStyleCnt="5">
        <dgm:presLayoutVars>
          <dgm:bulletEnabled val="1"/>
        </dgm:presLayoutVars>
      </dgm:prSet>
      <dgm:spPr/>
    </dgm:pt>
    <dgm:pt modelId="{8465CEE1-42B2-4A45-9826-8D993D53840E}" type="pres">
      <dgm:prSet presAssocID="{2BFEEBB0-C445-4330-A1F8-03748D649629}" presName="spaceBetweenRectangles" presStyleCnt="0"/>
      <dgm:spPr/>
    </dgm:pt>
    <dgm:pt modelId="{C5B3BBCD-BD4D-5541-A5C2-6CBE9BD72801}" type="pres">
      <dgm:prSet presAssocID="{D5C55C81-6E52-4903-9B2A-6875E125B748}" presName="parentLin" presStyleCnt="0"/>
      <dgm:spPr/>
    </dgm:pt>
    <dgm:pt modelId="{82A47D0F-C9EF-3049-82C6-3CCD890092EA}" type="pres">
      <dgm:prSet presAssocID="{D5C55C81-6E52-4903-9B2A-6875E125B748}" presName="parentLeftMargin" presStyleLbl="node1" presStyleIdx="1" presStyleCnt="5"/>
      <dgm:spPr/>
    </dgm:pt>
    <dgm:pt modelId="{68B4AD16-1340-B747-B2C0-85F0B8CDAEAF}" type="pres">
      <dgm:prSet presAssocID="{D5C55C81-6E52-4903-9B2A-6875E125B74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7A707C0-D68A-AB4C-8B7D-082020731C68}" type="pres">
      <dgm:prSet presAssocID="{D5C55C81-6E52-4903-9B2A-6875E125B748}" presName="negativeSpace" presStyleCnt="0"/>
      <dgm:spPr/>
    </dgm:pt>
    <dgm:pt modelId="{E4D070C3-5E52-3545-8117-AFBA81CD50A4}" type="pres">
      <dgm:prSet presAssocID="{D5C55C81-6E52-4903-9B2A-6875E125B748}" presName="childText" presStyleLbl="conFgAcc1" presStyleIdx="2" presStyleCnt="5">
        <dgm:presLayoutVars>
          <dgm:bulletEnabled val="1"/>
        </dgm:presLayoutVars>
      </dgm:prSet>
      <dgm:spPr/>
    </dgm:pt>
    <dgm:pt modelId="{C27AB062-232A-374E-B5E1-C7BE04113F4B}" type="pres">
      <dgm:prSet presAssocID="{4FED8A78-0DBF-4321-B29A-1602A19FB4AD}" presName="spaceBetweenRectangles" presStyleCnt="0"/>
      <dgm:spPr/>
    </dgm:pt>
    <dgm:pt modelId="{00EC6F7F-B33D-A344-B94A-29610CA97E43}" type="pres">
      <dgm:prSet presAssocID="{7451D22F-1306-B74A-8713-197696D07514}" presName="parentLin" presStyleCnt="0"/>
      <dgm:spPr/>
    </dgm:pt>
    <dgm:pt modelId="{E4818C4C-C116-734C-80B5-12280EAFA389}" type="pres">
      <dgm:prSet presAssocID="{7451D22F-1306-B74A-8713-197696D07514}" presName="parentLeftMargin" presStyleLbl="node1" presStyleIdx="2" presStyleCnt="5"/>
      <dgm:spPr/>
    </dgm:pt>
    <dgm:pt modelId="{BA7E2A68-05EF-A341-94E2-E63449DE683A}" type="pres">
      <dgm:prSet presAssocID="{7451D22F-1306-B74A-8713-197696D0751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61C0D07-D421-EF4A-943E-C25F7D6728D5}" type="pres">
      <dgm:prSet presAssocID="{7451D22F-1306-B74A-8713-197696D07514}" presName="negativeSpace" presStyleCnt="0"/>
      <dgm:spPr/>
    </dgm:pt>
    <dgm:pt modelId="{D8FB11E4-3FAB-6349-9D1D-011614B1F62F}" type="pres">
      <dgm:prSet presAssocID="{7451D22F-1306-B74A-8713-197696D07514}" presName="childText" presStyleLbl="conFgAcc1" presStyleIdx="3" presStyleCnt="5">
        <dgm:presLayoutVars>
          <dgm:bulletEnabled val="1"/>
        </dgm:presLayoutVars>
      </dgm:prSet>
      <dgm:spPr/>
    </dgm:pt>
    <dgm:pt modelId="{02F7697E-A003-514E-99D9-CBDC553626F8}" type="pres">
      <dgm:prSet presAssocID="{59E2609C-B642-1B4A-9B2B-35F51CC21370}" presName="spaceBetweenRectangles" presStyleCnt="0"/>
      <dgm:spPr/>
    </dgm:pt>
    <dgm:pt modelId="{91C8AC4C-E966-D241-8D12-943D31FF0F42}" type="pres">
      <dgm:prSet presAssocID="{702EF2CF-04FF-D24E-8019-8E9EF9A4FA2E}" presName="parentLin" presStyleCnt="0"/>
      <dgm:spPr/>
    </dgm:pt>
    <dgm:pt modelId="{F8C282EB-450E-3044-BE6F-9FB31938C562}" type="pres">
      <dgm:prSet presAssocID="{702EF2CF-04FF-D24E-8019-8E9EF9A4FA2E}" presName="parentLeftMargin" presStyleLbl="node1" presStyleIdx="3" presStyleCnt="5"/>
      <dgm:spPr/>
    </dgm:pt>
    <dgm:pt modelId="{A1C1F672-3FD8-8049-8D32-1353FD95317B}" type="pres">
      <dgm:prSet presAssocID="{702EF2CF-04FF-D24E-8019-8E9EF9A4FA2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7FA4152-EA46-1746-BF27-43650CE944B3}" type="pres">
      <dgm:prSet presAssocID="{702EF2CF-04FF-D24E-8019-8E9EF9A4FA2E}" presName="negativeSpace" presStyleCnt="0"/>
      <dgm:spPr/>
    </dgm:pt>
    <dgm:pt modelId="{05493C95-012A-8D4B-838F-993465DBA982}" type="pres">
      <dgm:prSet presAssocID="{702EF2CF-04FF-D24E-8019-8E9EF9A4FA2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C3E9C25-F4B8-5E44-804B-9A869C0EEEA3}" type="presOf" srcId="{702EF2CF-04FF-D24E-8019-8E9EF9A4FA2E}" destId="{F8C282EB-450E-3044-BE6F-9FB31938C562}" srcOrd="0" destOrd="0" presId="urn:microsoft.com/office/officeart/2005/8/layout/list1"/>
    <dgm:cxn modelId="{10332027-44C7-4A42-BC7C-ED3415372AE8}" srcId="{D5C55C81-6E52-4903-9B2A-6875E125B748}" destId="{59541991-293A-A641-927A-F40198E1B8A8}" srcOrd="1" destOrd="0" parTransId="{5110609E-927D-B143-97AE-E6A919DC0273}" sibTransId="{D5267263-3AA0-864E-9146-A8D5458C571C}"/>
    <dgm:cxn modelId="{61050928-A7E6-E64E-8BEB-55B6A2AA2C82}" srcId="{D5C55C81-6E52-4903-9B2A-6875E125B748}" destId="{4DAB84FF-77B9-FA43-9A76-67173096BC6A}" srcOrd="0" destOrd="0" parTransId="{E0DCA29F-6429-AD46-A035-5CE9594F51B1}" sibTransId="{AD1EF4CA-0B87-9B4D-B2E3-0646D9F4B693}"/>
    <dgm:cxn modelId="{6E88CE2A-98D4-2B44-A2AA-2D926154416F}" type="presOf" srcId="{6390B91D-55EB-6D48-9C40-36BE726934EB}" destId="{E4D070C3-5E52-3545-8117-AFBA81CD50A4}" srcOrd="0" destOrd="2" presId="urn:microsoft.com/office/officeart/2005/8/layout/list1"/>
    <dgm:cxn modelId="{6FC7EA32-7ED5-1F4B-96E7-4C29A2C055EB}" type="presOf" srcId="{59541991-293A-A641-927A-F40198E1B8A8}" destId="{E4D070C3-5E52-3545-8117-AFBA81CD50A4}" srcOrd="0" destOrd="1" presId="urn:microsoft.com/office/officeart/2005/8/layout/list1"/>
    <dgm:cxn modelId="{2A0B2845-B062-4947-B59F-4DBCC14F22A4}" type="presOf" srcId="{4DAB84FF-77B9-FA43-9A76-67173096BC6A}" destId="{E4D070C3-5E52-3545-8117-AFBA81CD50A4}" srcOrd="0" destOrd="0" presId="urn:microsoft.com/office/officeart/2005/8/layout/list1"/>
    <dgm:cxn modelId="{81180178-CC0A-3C4C-B70D-40AEB802A8AB}" type="presOf" srcId="{02C0C96D-BE51-4E03-9BEE-B4382A3DD564}" destId="{7AF67CBC-4A49-3941-B6A9-B2B75E3E9FE9}" srcOrd="0" destOrd="0" presId="urn:microsoft.com/office/officeart/2005/8/layout/list1"/>
    <dgm:cxn modelId="{2023447D-E08D-D649-9A63-127F03D2F460}" type="presOf" srcId="{702EF2CF-04FF-D24E-8019-8E9EF9A4FA2E}" destId="{A1C1F672-3FD8-8049-8D32-1353FD95317B}" srcOrd="1" destOrd="0" presId="urn:microsoft.com/office/officeart/2005/8/layout/list1"/>
    <dgm:cxn modelId="{63DD737E-1192-0443-A909-471CCFB72E70}" type="presOf" srcId="{608E732C-CBA8-4DA1-AF2D-DC4B4E915929}" destId="{A6B951DB-4969-9F43-91E4-8335A02DEAD7}" srcOrd="1" destOrd="0" presId="urn:microsoft.com/office/officeart/2005/8/layout/list1"/>
    <dgm:cxn modelId="{6FA83D91-3144-4421-B4D1-87EA15DD623F}" srcId="{02C0C96D-BE51-4E03-9BEE-B4382A3DD564}" destId="{D5C55C81-6E52-4903-9B2A-6875E125B748}" srcOrd="2" destOrd="0" parTransId="{07029FC0-4C29-43EF-A531-9ADB02CE73A3}" sibTransId="{4FED8A78-0DBF-4321-B29A-1602A19FB4AD}"/>
    <dgm:cxn modelId="{1399199B-9663-9842-A6B2-21935C3879C8}" type="presOf" srcId="{608E732C-CBA8-4DA1-AF2D-DC4B4E915929}" destId="{EB0493F7-AB24-5248-A48A-1AF2573DE45C}" srcOrd="0" destOrd="0" presId="urn:microsoft.com/office/officeart/2005/8/layout/list1"/>
    <dgm:cxn modelId="{136DE4A0-2DA5-4246-912A-22A48E8C5EA9}" srcId="{02C0C96D-BE51-4E03-9BEE-B4382A3DD564}" destId="{7451D22F-1306-B74A-8713-197696D07514}" srcOrd="3" destOrd="0" parTransId="{3992B7BE-3F1D-9C4F-A702-79A7A4CA8DD1}" sibTransId="{59E2609C-B642-1B4A-9B2B-35F51CC21370}"/>
    <dgm:cxn modelId="{1B8EAFB2-072A-A841-8088-ED149E153675}" type="presOf" srcId="{4A05FF71-348B-4138-8C63-F6EF30725FEB}" destId="{C0BA7A1F-3F1F-C44A-9BE0-F0303CD5DD82}" srcOrd="0" destOrd="0" presId="urn:microsoft.com/office/officeart/2005/8/layout/list1"/>
    <dgm:cxn modelId="{FAB7D3CD-CB24-084B-B623-6C97EB59DCAF}" type="presOf" srcId="{7451D22F-1306-B74A-8713-197696D07514}" destId="{E4818C4C-C116-734C-80B5-12280EAFA389}" srcOrd="0" destOrd="0" presId="urn:microsoft.com/office/officeart/2005/8/layout/list1"/>
    <dgm:cxn modelId="{2595F3D1-1F92-4E20-9A73-6FD58666A9D6}" srcId="{02C0C96D-BE51-4E03-9BEE-B4382A3DD564}" destId="{4A05FF71-348B-4138-8C63-F6EF30725FEB}" srcOrd="0" destOrd="0" parTransId="{BBD840C8-E3CC-4C57-9D37-3F776F2A213A}" sibTransId="{168F657D-401A-4334-B553-92540CD4B1C6}"/>
    <dgm:cxn modelId="{4BD49BDA-5361-4345-9B40-0FF15B1866D1}" type="presOf" srcId="{D5C55C81-6E52-4903-9B2A-6875E125B748}" destId="{82A47D0F-C9EF-3049-82C6-3CCD890092EA}" srcOrd="0" destOrd="0" presId="urn:microsoft.com/office/officeart/2005/8/layout/list1"/>
    <dgm:cxn modelId="{085044DB-2372-764B-8C7F-1FE1C8824901}" type="presOf" srcId="{7451D22F-1306-B74A-8713-197696D07514}" destId="{BA7E2A68-05EF-A341-94E2-E63449DE683A}" srcOrd="1" destOrd="0" presId="urn:microsoft.com/office/officeart/2005/8/layout/list1"/>
    <dgm:cxn modelId="{B5AC9BE2-2D41-4542-AEAB-EAC5B1018D1A}" srcId="{02C0C96D-BE51-4E03-9BEE-B4382A3DD564}" destId="{608E732C-CBA8-4DA1-AF2D-DC4B4E915929}" srcOrd="1" destOrd="0" parTransId="{CF38EA81-6E44-4F02-BCD3-60555FCA73D8}" sibTransId="{2BFEEBB0-C445-4330-A1F8-03748D649629}"/>
    <dgm:cxn modelId="{AAA2A2F6-7FD5-DB4D-8384-0C1B60269943}" srcId="{D5C55C81-6E52-4903-9B2A-6875E125B748}" destId="{6390B91D-55EB-6D48-9C40-36BE726934EB}" srcOrd="2" destOrd="0" parTransId="{732A3A84-1479-D845-8CB5-F1E0D7A73615}" sibTransId="{35061A43-53FC-214B-8CBE-2D871F0EAA45}"/>
    <dgm:cxn modelId="{C4D70DF7-C731-904A-ACD6-EC3B801F45FC}" srcId="{02C0C96D-BE51-4E03-9BEE-B4382A3DD564}" destId="{702EF2CF-04FF-D24E-8019-8E9EF9A4FA2E}" srcOrd="4" destOrd="0" parTransId="{76D4D653-CFEE-1D49-B291-45D39D951E29}" sibTransId="{B3397F2F-BAB2-154F-841E-8A630E364601}"/>
    <dgm:cxn modelId="{3926F1F7-5FCE-A347-A349-159EA1B8DC8E}" type="presOf" srcId="{D5C55C81-6E52-4903-9B2A-6875E125B748}" destId="{68B4AD16-1340-B747-B2C0-85F0B8CDAEAF}" srcOrd="1" destOrd="0" presId="urn:microsoft.com/office/officeart/2005/8/layout/list1"/>
    <dgm:cxn modelId="{7B0773FE-7FCA-3846-B2A5-53D65F774471}" type="presOf" srcId="{4A05FF71-348B-4138-8C63-F6EF30725FEB}" destId="{EAC9136B-289F-7C41-BF59-3BB3592B048D}" srcOrd="1" destOrd="0" presId="urn:microsoft.com/office/officeart/2005/8/layout/list1"/>
    <dgm:cxn modelId="{506C3EBC-E445-EF42-85E4-3D00FFF409BB}" type="presParOf" srcId="{7AF67CBC-4A49-3941-B6A9-B2B75E3E9FE9}" destId="{19F1DFD1-AB1C-6E45-A77B-24D7AAD482C2}" srcOrd="0" destOrd="0" presId="urn:microsoft.com/office/officeart/2005/8/layout/list1"/>
    <dgm:cxn modelId="{7F13EEC7-26FC-BA4F-B3F7-776C1CD91925}" type="presParOf" srcId="{19F1DFD1-AB1C-6E45-A77B-24D7AAD482C2}" destId="{C0BA7A1F-3F1F-C44A-9BE0-F0303CD5DD82}" srcOrd="0" destOrd="0" presId="urn:microsoft.com/office/officeart/2005/8/layout/list1"/>
    <dgm:cxn modelId="{09195725-9BB3-954F-909C-566900ED3A6E}" type="presParOf" srcId="{19F1DFD1-AB1C-6E45-A77B-24D7AAD482C2}" destId="{EAC9136B-289F-7C41-BF59-3BB3592B048D}" srcOrd="1" destOrd="0" presId="urn:microsoft.com/office/officeart/2005/8/layout/list1"/>
    <dgm:cxn modelId="{B14EAC81-257F-7F4C-9CE5-0BB5E5893B58}" type="presParOf" srcId="{7AF67CBC-4A49-3941-B6A9-B2B75E3E9FE9}" destId="{BDF118AC-DEEA-864A-9E49-642EB508F181}" srcOrd="1" destOrd="0" presId="urn:microsoft.com/office/officeart/2005/8/layout/list1"/>
    <dgm:cxn modelId="{8EDC92B6-8309-984B-80CB-28603F5152EB}" type="presParOf" srcId="{7AF67CBC-4A49-3941-B6A9-B2B75E3E9FE9}" destId="{DA1D82CD-EE2A-3F40-84F2-C4E6A1EABF4A}" srcOrd="2" destOrd="0" presId="urn:microsoft.com/office/officeart/2005/8/layout/list1"/>
    <dgm:cxn modelId="{C004C4CA-71D0-E04C-A72D-72FD32C526FA}" type="presParOf" srcId="{7AF67CBC-4A49-3941-B6A9-B2B75E3E9FE9}" destId="{43205FBC-FE70-464B-93C9-0DB8AF5534A8}" srcOrd="3" destOrd="0" presId="urn:microsoft.com/office/officeart/2005/8/layout/list1"/>
    <dgm:cxn modelId="{1F53D9E2-2FA9-094A-857D-5AB2AAC452FC}" type="presParOf" srcId="{7AF67CBC-4A49-3941-B6A9-B2B75E3E9FE9}" destId="{81304CE2-C38E-8948-896D-FD33F593AE5C}" srcOrd="4" destOrd="0" presId="urn:microsoft.com/office/officeart/2005/8/layout/list1"/>
    <dgm:cxn modelId="{F672A909-59EF-6D46-BBA1-37DC361A1B9F}" type="presParOf" srcId="{81304CE2-C38E-8948-896D-FD33F593AE5C}" destId="{EB0493F7-AB24-5248-A48A-1AF2573DE45C}" srcOrd="0" destOrd="0" presId="urn:microsoft.com/office/officeart/2005/8/layout/list1"/>
    <dgm:cxn modelId="{E9F5EC9B-D94D-9145-B4EE-DA816A1DF67A}" type="presParOf" srcId="{81304CE2-C38E-8948-896D-FD33F593AE5C}" destId="{A6B951DB-4969-9F43-91E4-8335A02DEAD7}" srcOrd="1" destOrd="0" presId="urn:microsoft.com/office/officeart/2005/8/layout/list1"/>
    <dgm:cxn modelId="{44080092-F615-1A45-B25F-AAEFA3B54071}" type="presParOf" srcId="{7AF67CBC-4A49-3941-B6A9-B2B75E3E9FE9}" destId="{9DE1BEB6-581F-4746-8B3B-17548C7A8FEE}" srcOrd="5" destOrd="0" presId="urn:microsoft.com/office/officeart/2005/8/layout/list1"/>
    <dgm:cxn modelId="{C99DE586-0D34-7B42-BDD5-B98A24E2C23B}" type="presParOf" srcId="{7AF67CBC-4A49-3941-B6A9-B2B75E3E9FE9}" destId="{98CFF165-A448-3A4A-937E-6BD9B67E3562}" srcOrd="6" destOrd="0" presId="urn:microsoft.com/office/officeart/2005/8/layout/list1"/>
    <dgm:cxn modelId="{07E96F82-3809-BF49-AC0A-41D9602A960D}" type="presParOf" srcId="{7AF67CBC-4A49-3941-B6A9-B2B75E3E9FE9}" destId="{8465CEE1-42B2-4A45-9826-8D993D53840E}" srcOrd="7" destOrd="0" presId="urn:microsoft.com/office/officeart/2005/8/layout/list1"/>
    <dgm:cxn modelId="{AA9E459F-25BB-4A45-8C8D-3B7AACB5D348}" type="presParOf" srcId="{7AF67CBC-4A49-3941-B6A9-B2B75E3E9FE9}" destId="{C5B3BBCD-BD4D-5541-A5C2-6CBE9BD72801}" srcOrd="8" destOrd="0" presId="urn:microsoft.com/office/officeart/2005/8/layout/list1"/>
    <dgm:cxn modelId="{4A4AB04E-07B3-A04F-B159-B3E611BB2D74}" type="presParOf" srcId="{C5B3BBCD-BD4D-5541-A5C2-6CBE9BD72801}" destId="{82A47D0F-C9EF-3049-82C6-3CCD890092EA}" srcOrd="0" destOrd="0" presId="urn:microsoft.com/office/officeart/2005/8/layout/list1"/>
    <dgm:cxn modelId="{74C89A26-F935-3241-80DC-5BC39DC83467}" type="presParOf" srcId="{C5B3BBCD-BD4D-5541-A5C2-6CBE9BD72801}" destId="{68B4AD16-1340-B747-B2C0-85F0B8CDAEAF}" srcOrd="1" destOrd="0" presId="urn:microsoft.com/office/officeart/2005/8/layout/list1"/>
    <dgm:cxn modelId="{723B1FDF-B422-F249-8C40-26E422ABDD89}" type="presParOf" srcId="{7AF67CBC-4A49-3941-B6A9-B2B75E3E9FE9}" destId="{27A707C0-D68A-AB4C-8B7D-082020731C68}" srcOrd="9" destOrd="0" presId="urn:microsoft.com/office/officeart/2005/8/layout/list1"/>
    <dgm:cxn modelId="{4F31619A-991D-1E4E-BC31-D00EE487360F}" type="presParOf" srcId="{7AF67CBC-4A49-3941-B6A9-B2B75E3E9FE9}" destId="{E4D070C3-5E52-3545-8117-AFBA81CD50A4}" srcOrd="10" destOrd="0" presId="urn:microsoft.com/office/officeart/2005/8/layout/list1"/>
    <dgm:cxn modelId="{82129627-BFA7-254A-B553-3A7462E103B4}" type="presParOf" srcId="{7AF67CBC-4A49-3941-B6A9-B2B75E3E9FE9}" destId="{C27AB062-232A-374E-B5E1-C7BE04113F4B}" srcOrd="11" destOrd="0" presId="urn:microsoft.com/office/officeart/2005/8/layout/list1"/>
    <dgm:cxn modelId="{1A3E9CAD-62D8-7C49-8047-BB76AFCBDE94}" type="presParOf" srcId="{7AF67CBC-4A49-3941-B6A9-B2B75E3E9FE9}" destId="{00EC6F7F-B33D-A344-B94A-29610CA97E43}" srcOrd="12" destOrd="0" presId="urn:microsoft.com/office/officeart/2005/8/layout/list1"/>
    <dgm:cxn modelId="{9514E2D8-0E2C-B94A-BAA8-3B990E234B05}" type="presParOf" srcId="{00EC6F7F-B33D-A344-B94A-29610CA97E43}" destId="{E4818C4C-C116-734C-80B5-12280EAFA389}" srcOrd="0" destOrd="0" presId="urn:microsoft.com/office/officeart/2005/8/layout/list1"/>
    <dgm:cxn modelId="{F7E4CE20-F6F2-DC47-8933-25D9BC43C068}" type="presParOf" srcId="{00EC6F7F-B33D-A344-B94A-29610CA97E43}" destId="{BA7E2A68-05EF-A341-94E2-E63449DE683A}" srcOrd="1" destOrd="0" presId="urn:microsoft.com/office/officeart/2005/8/layout/list1"/>
    <dgm:cxn modelId="{726E7C77-98A1-F541-9A78-F687E58A700F}" type="presParOf" srcId="{7AF67CBC-4A49-3941-B6A9-B2B75E3E9FE9}" destId="{561C0D07-D421-EF4A-943E-C25F7D6728D5}" srcOrd="13" destOrd="0" presId="urn:microsoft.com/office/officeart/2005/8/layout/list1"/>
    <dgm:cxn modelId="{F7D230FD-DA9D-284A-9BD4-92031BC50B46}" type="presParOf" srcId="{7AF67CBC-4A49-3941-B6A9-B2B75E3E9FE9}" destId="{D8FB11E4-3FAB-6349-9D1D-011614B1F62F}" srcOrd="14" destOrd="0" presId="urn:microsoft.com/office/officeart/2005/8/layout/list1"/>
    <dgm:cxn modelId="{C71FF4B0-8AAD-0D44-8A8D-6E6D63F63B8C}" type="presParOf" srcId="{7AF67CBC-4A49-3941-B6A9-B2B75E3E9FE9}" destId="{02F7697E-A003-514E-99D9-CBDC553626F8}" srcOrd="15" destOrd="0" presId="urn:microsoft.com/office/officeart/2005/8/layout/list1"/>
    <dgm:cxn modelId="{A61C6479-8D2B-2345-B40F-DCCFA5642B8E}" type="presParOf" srcId="{7AF67CBC-4A49-3941-B6A9-B2B75E3E9FE9}" destId="{91C8AC4C-E966-D241-8D12-943D31FF0F42}" srcOrd="16" destOrd="0" presId="urn:microsoft.com/office/officeart/2005/8/layout/list1"/>
    <dgm:cxn modelId="{4BD39881-F0FC-1747-A422-A0DD9967F323}" type="presParOf" srcId="{91C8AC4C-E966-D241-8D12-943D31FF0F42}" destId="{F8C282EB-450E-3044-BE6F-9FB31938C562}" srcOrd="0" destOrd="0" presId="urn:microsoft.com/office/officeart/2005/8/layout/list1"/>
    <dgm:cxn modelId="{EA1E09D2-55CB-2E4C-AA47-6203D51F8D67}" type="presParOf" srcId="{91C8AC4C-E966-D241-8D12-943D31FF0F42}" destId="{A1C1F672-3FD8-8049-8D32-1353FD95317B}" srcOrd="1" destOrd="0" presId="urn:microsoft.com/office/officeart/2005/8/layout/list1"/>
    <dgm:cxn modelId="{5459C98C-29C6-FA46-A7CB-56B4F1DE14A0}" type="presParOf" srcId="{7AF67CBC-4A49-3941-B6A9-B2B75E3E9FE9}" destId="{E7FA4152-EA46-1746-BF27-43650CE944B3}" srcOrd="17" destOrd="0" presId="urn:microsoft.com/office/officeart/2005/8/layout/list1"/>
    <dgm:cxn modelId="{B146EBF6-3858-8048-910A-0CC42124CF93}" type="presParOf" srcId="{7AF67CBC-4A49-3941-B6A9-B2B75E3E9FE9}" destId="{05493C95-012A-8D4B-838F-993465DBA98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E015E-5029-40CE-9E8B-6D058888D107}">
      <dsp:nvSpPr>
        <dsp:cNvPr id="0" name=""/>
        <dsp:cNvSpPr/>
      </dsp:nvSpPr>
      <dsp:spPr>
        <a:xfrm>
          <a:off x="0" y="680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AB9F4-D222-4558-8FFA-9CBC14E9784C}">
      <dsp:nvSpPr>
        <dsp:cNvPr id="0" name=""/>
        <dsp:cNvSpPr/>
      </dsp:nvSpPr>
      <dsp:spPr>
        <a:xfrm>
          <a:off x="482021" y="359209"/>
          <a:ext cx="876403" cy="876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9FEC5-D278-468E-9DBB-EDBA7DA3B42E}">
      <dsp:nvSpPr>
        <dsp:cNvPr id="0" name=""/>
        <dsp:cNvSpPr/>
      </dsp:nvSpPr>
      <dsp:spPr>
        <a:xfrm>
          <a:off x="1840447" y="680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Most music at or slightly beyond current ability level</a:t>
          </a:r>
        </a:p>
      </dsp:txBody>
      <dsp:txXfrm>
        <a:off x="1840447" y="680"/>
        <a:ext cx="4420652" cy="1593460"/>
      </dsp:txXfrm>
    </dsp:sp>
    <dsp:sp modelId="{C3D50FC8-87EE-4E94-BED9-CE64C6FF60B3}">
      <dsp:nvSpPr>
        <dsp:cNvPr id="0" name=""/>
        <dsp:cNvSpPr/>
      </dsp:nvSpPr>
      <dsp:spPr>
        <a:xfrm>
          <a:off x="0" y="1992507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6B8E0-30D3-4327-BD7B-CDE169958B58}">
      <dsp:nvSpPr>
        <dsp:cNvPr id="0" name=""/>
        <dsp:cNvSpPr/>
      </dsp:nvSpPr>
      <dsp:spPr>
        <a:xfrm>
          <a:off x="482021" y="2351035"/>
          <a:ext cx="876403" cy="876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95F53-9354-4FAC-BB5A-E6F6FC1CC477}">
      <dsp:nvSpPr>
        <dsp:cNvPr id="0" name=""/>
        <dsp:cNvSpPr/>
      </dsp:nvSpPr>
      <dsp:spPr>
        <a:xfrm>
          <a:off x="1840447" y="1992507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1-2 selections that are difficult</a:t>
          </a:r>
        </a:p>
      </dsp:txBody>
      <dsp:txXfrm>
        <a:off x="1840447" y="1992507"/>
        <a:ext cx="4420652" cy="1593460"/>
      </dsp:txXfrm>
    </dsp:sp>
    <dsp:sp modelId="{2EEDE2C3-DA51-4542-90E0-7FC6B7A0C660}">
      <dsp:nvSpPr>
        <dsp:cNvPr id="0" name=""/>
        <dsp:cNvSpPr/>
      </dsp:nvSpPr>
      <dsp:spPr>
        <a:xfrm>
          <a:off x="0" y="3984333"/>
          <a:ext cx="6261100" cy="15934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5EACA-1BE8-483E-BFA6-A9909ED2606E}">
      <dsp:nvSpPr>
        <dsp:cNvPr id="0" name=""/>
        <dsp:cNvSpPr/>
      </dsp:nvSpPr>
      <dsp:spPr>
        <a:xfrm>
          <a:off x="482021" y="4342861"/>
          <a:ext cx="876403" cy="876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01332-3924-4819-AD1E-5DA85BE7F087}">
      <dsp:nvSpPr>
        <dsp:cNvPr id="0" name=""/>
        <dsp:cNvSpPr/>
      </dsp:nvSpPr>
      <dsp:spPr>
        <a:xfrm>
          <a:off x="1840447" y="3984333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1-2 selections that can be perfected with relative ease</a:t>
          </a:r>
        </a:p>
      </dsp:txBody>
      <dsp:txXfrm>
        <a:off x="1840447" y="3984333"/>
        <a:ext cx="4420652" cy="1593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E8825-CECB-2B43-9E1D-87780A80C781}">
      <dsp:nvSpPr>
        <dsp:cNvPr id="0" name=""/>
        <dsp:cNvSpPr/>
      </dsp:nvSpPr>
      <dsp:spPr>
        <a:xfrm>
          <a:off x="989988" y="1640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Historical periods </a:t>
          </a:r>
        </a:p>
      </dsp:txBody>
      <dsp:txXfrm>
        <a:off x="989988" y="1640"/>
        <a:ext cx="2765832" cy="1659499"/>
      </dsp:txXfrm>
    </dsp:sp>
    <dsp:sp modelId="{D7DF206E-FD2E-694A-AD42-6F86E38C2C79}">
      <dsp:nvSpPr>
        <dsp:cNvPr id="0" name=""/>
        <dsp:cNvSpPr/>
      </dsp:nvSpPr>
      <dsp:spPr>
        <a:xfrm>
          <a:off x="4032404" y="1640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Vocal jazz</a:t>
          </a:r>
        </a:p>
      </dsp:txBody>
      <dsp:txXfrm>
        <a:off x="4032404" y="1640"/>
        <a:ext cx="2765832" cy="1659499"/>
      </dsp:txXfrm>
    </dsp:sp>
    <dsp:sp modelId="{7F965E2A-838C-514A-A0E7-F1CEA560D579}">
      <dsp:nvSpPr>
        <dsp:cNvPr id="0" name=""/>
        <dsp:cNvSpPr/>
      </dsp:nvSpPr>
      <dsp:spPr>
        <a:xfrm>
          <a:off x="7074820" y="1640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Spirituals</a:t>
          </a:r>
        </a:p>
      </dsp:txBody>
      <dsp:txXfrm>
        <a:off x="7074820" y="1640"/>
        <a:ext cx="2765832" cy="1659499"/>
      </dsp:txXfrm>
    </dsp:sp>
    <dsp:sp modelId="{4EB668B2-79FC-5D43-9A5A-53AAA3F88D44}">
      <dsp:nvSpPr>
        <dsp:cNvPr id="0" name=""/>
        <dsp:cNvSpPr/>
      </dsp:nvSpPr>
      <dsp:spPr>
        <a:xfrm>
          <a:off x="989988" y="1937723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Languages other than English</a:t>
          </a:r>
        </a:p>
      </dsp:txBody>
      <dsp:txXfrm>
        <a:off x="989988" y="1937723"/>
        <a:ext cx="2765832" cy="1659499"/>
      </dsp:txXfrm>
    </dsp:sp>
    <dsp:sp modelId="{B0893CCC-947A-544C-924C-E30D35F756B3}">
      <dsp:nvSpPr>
        <dsp:cNvPr id="0" name=""/>
        <dsp:cNvSpPr/>
      </dsp:nvSpPr>
      <dsp:spPr>
        <a:xfrm>
          <a:off x="4032404" y="1937723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Multicultural</a:t>
          </a:r>
        </a:p>
      </dsp:txBody>
      <dsp:txXfrm>
        <a:off x="4032404" y="1937723"/>
        <a:ext cx="2765832" cy="1659499"/>
      </dsp:txXfrm>
    </dsp:sp>
    <dsp:sp modelId="{E97316F7-D515-194F-BF23-3E27327D92F2}">
      <dsp:nvSpPr>
        <dsp:cNvPr id="0" name=""/>
        <dsp:cNvSpPr/>
      </dsp:nvSpPr>
      <dsp:spPr>
        <a:xfrm>
          <a:off x="7074820" y="1937723"/>
          <a:ext cx="2765832" cy="1659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Accompanied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Unaccompanied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Variety of instruments</a:t>
          </a:r>
        </a:p>
      </dsp:txBody>
      <dsp:txXfrm>
        <a:off x="7074820" y="1937723"/>
        <a:ext cx="2765832" cy="16594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8E6E2-9977-4464-8847-8946B12CD482}">
      <dsp:nvSpPr>
        <dsp:cNvPr id="0" name=""/>
        <dsp:cNvSpPr/>
      </dsp:nvSpPr>
      <dsp:spPr>
        <a:xfrm>
          <a:off x="670070" y="156931"/>
          <a:ext cx="1955812" cy="1955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A720E-031B-4B1F-A008-80D8696F29BC}">
      <dsp:nvSpPr>
        <dsp:cNvPr id="0" name=""/>
        <dsp:cNvSpPr/>
      </dsp:nvSpPr>
      <dsp:spPr>
        <a:xfrm>
          <a:off x="1086883" y="573743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07A60-6408-486E-B483-429FE51165C8}">
      <dsp:nvSpPr>
        <dsp:cNvPr id="0" name=""/>
        <dsp:cNvSpPr/>
      </dsp:nvSpPr>
      <dsp:spPr>
        <a:xfrm>
          <a:off x="44851" y="272193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100" kern="1200" dirty="0"/>
            <a:t>Keys</a:t>
          </a:r>
        </a:p>
      </dsp:txBody>
      <dsp:txXfrm>
        <a:off x="44851" y="2721931"/>
        <a:ext cx="3206250" cy="720000"/>
      </dsp:txXfrm>
    </dsp:sp>
    <dsp:sp modelId="{62D89013-9E4D-4C45-8091-1BCA7AA622A9}">
      <dsp:nvSpPr>
        <dsp:cNvPr id="0" name=""/>
        <dsp:cNvSpPr/>
      </dsp:nvSpPr>
      <dsp:spPr>
        <a:xfrm>
          <a:off x="4437414" y="156931"/>
          <a:ext cx="1955812" cy="1955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054E9-0B55-487A-8CE3-E393FA3B2B33}">
      <dsp:nvSpPr>
        <dsp:cNvPr id="0" name=""/>
        <dsp:cNvSpPr/>
      </dsp:nvSpPr>
      <dsp:spPr>
        <a:xfrm>
          <a:off x="4854226" y="573743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93212-9480-4B19-BE84-9E4545FC5781}">
      <dsp:nvSpPr>
        <dsp:cNvPr id="0" name=""/>
        <dsp:cNvSpPr/>
      </dsp:nvSpPr>
      <dsp:spPr>
        <a:xfrm>
          <a:off x="3812195" y="272193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100" kern="1200" dirty="0"/>
            <a:t>Tempi</a:t>
          </a:r>
        </a:p>
      </dsp:txBody>
      <dsp:txXfrm>
        <a:off x="3812195" y="2721931"/>
        <a:ext cx="3206250" cy="720000"/>
      </dsp:txXfrm>
    </dsp:sp>
    <dsp:sp modelId="{44D8315F-54EB-4FCE-8001-EBD172F9518B}">
      <dsp:nvSpPr>
        <dsp:cNvPr id="0" name=""/>
        <dsp:cNvSpPr/>
      </dsp:nvSpPr>
      <dsp:spPr>
        <a:xfrm>
          <a:off x="8204758" y="156931"/>
          <a:ext cx="1955812" cy="1955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9567B-3DF4-41EB-A25B-87E6D847D28F}">
      <dsp:nvSpPr>
        <dsp:cNvPr id="0" name=""/>
        <dsp:cNvSpPr/>
      </dsp:nvSpPr>
      <dsp:spPr>
        <a:xfrm>
          <a:off x="8621570" y="573743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7C329-11A4-47EC-AE1D-30C0588CFD30}">
      <dsp:nvSpPr>
        <dsp:cNvPr id="0" name=""/>
        <dsp:cNvSpPr/>
      </dsp:nvSpPr>
      <dsp:spPr>
        <a:xfrm>
          <a:off x="7579539" y="272193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100" kern="1200" dirty="0"/>
            <a:t>Difficulty level</a:t>
          </a:r>
        </a:p>
      </dsp:txBody>
      <dsp:txXfrm>
        <a:off x="7579539" y="2721931"/>
        <a:ext cx="3206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87B4F-7409-4E5C-B642-F285F4E6DA60}">
      <dsp:nvSpPr>
        <dsp:cNvPr id="0" name=""/>
        <dsp:cNvSpPr/>
      </dsp:nvSpPr>
      <dsp:spPr>
        <a:xfrm>
          <a:off x="0" y="906502"/>
          <a:ext cx="6261100" cy="16735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A6030-FFDC-4A8C-9B2E-36610ABCA9FA}">
      <dsp:nvSpPr>
        <dsp:cNvPr id="0" name=""/>
        <dsp:cNvSpPr/>
      </dsp:nvSpPr>
      <dsp:spPr>
        <a:xfrm>
          <a:off x="506246" y="1283049"/>
          <a:ext cx="920448" cy="9204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AE49D-AD25-4F97-A570-11ACB1391B43}">
      <dsp:nvSpPr>
        <dsp:cNvPr id="0" name=""/>
        <dsp:cNvSpPr/>
      </dsp:nvSpPr>
      <dsp:spPr>
        <a:xfrm>
          <a:off x="1932941" y="906502"/>
          <a:ext cx="2817495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Plan with care when each choir performs</a:t>
          </a:r>
        </a:p>
      </dsp:txBody>
      <dsp:txXfrm>
        <a:off x="1932941" y="906502"/>
        <a:ext cx="2817495" cy="1673542"/>
      </dsp:txXfrm>
    </dsp:sp>
    <dsp:sp modelId="{BFF03AFE-DD23-4680-8859-54112CE8999F}">
      <dsp:nvSpPr>
        <dsp:cNvPr id="0" name=""/>
        <dsp:cNvSpPr/>
      </dsp:nvSpPr>
      <dsp:spPr>
        <a:xfrm>
          <a:off x="4750436" y="906502"/>
          <a:ext cx="1510663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Ability levels of choirs involved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Logistical challenges</a:t>
          </a:r>
        </a:p>
      </dsp:txBody>
      <dsp:txXfrm>
        <a:off x="4750436" y="906502"/>
        <a:ext cx="1510663" cy="1673542"/>
      </dsp:txXfrm>
    </dsp:sp>
    <dsp:sp modelId="{439584E5-B385-4BD0-9EF7-54F137D6A286}">
      <dsp:nvSpPr>
        <dsp:cNvPr id="0" name=""/>
        <dsp:cNvSpPr/>
      </dsp:nvSpPr>
      <dsp:spPr>
        <a:xfrm>
          <a:off x="0" y="2998430"/>
          <a:ext cx="6261100" cy="16735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D88B2-7876-4F7F-811C-0D92520208B6}">
      <dsp:nvSpPr>
        <dsp:cNvPr id="0" name=""/>
        <dsp:cNvSpPr/>
      </dsp:nvSpPr>
      <dsp:spPr>
        <a:xfrm>
          <a:off x="506246" y="3374977"/>
          <a:ext cx="920448" cy="9204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1B048-5811-4CDA-8DB5-CD934FA7BEB6}">
      <dsp:nvSpPr>
        <dsp:cNvPr id="0" name=""/>
        <dsp:cNvSpPr/>
      </dsp:nvSpPr>
      <dsp:spPr>
        <a:xfrm>
          <a:off x="1932941" y="2998430"/>
          <a:ext cx="4328158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Move from beginning to more advanced</a:t>
          </a:r>
        </a:p>
      </dsp:txBody>
      <dsp:txXfrm>
        <a:off x="1932941" y="2998430"/>
        <a:ext cx="4328158" cy="16735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538B5-B4C8-0B47-9666-75EDBF949D3C}">
      <dsp:nvSpPr>
        <dsp:cNvPr id="0" name=""/>
        <dsp:cNvSpPr/>
      </dsp:nvSpPr>
      <dsp:spPr>
        <a:xfrm>
          <a:off x="0" y="439"/>
          <a:ext cx="1083064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B358F-5901-1445-ABC6-DDE3FE109D30}">
      <dsp:nvSpPr>
        <dsp:cNvPr id="0" name=""/>
        <dsp:cNvSpPr/>
      </dsp:nvSpPr>
      <dsp:spPr>
        <a:xfrm>
          <a:off x="0" y="439"/>
          <a:ext cx="10830641" cy="719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Hallelujah, Amen: Handel</a:t>
          </a:r>
        </a:p>
      </dsp:txBody>
      <dsp:txXfrm>
        <a:off x="0" y="439"/>
        <a:ext cx="10830641" cy="719596"/>
      </dsp:txXfrm>
    </dsp:sp>
    <dsp:sp modelId="{7DDBF4D6-0517-1642-ADA3-49D1A85EA34C}">
      <dsp:nvSpPr>
        <dsp:cNvPr id="0" name=""/>
        <dsp:cNvSpPr/>
      </dsp:nvSpPr>
      <dsp:spPr>
        <a:xfrm>
          <a:off x="0" y="720036"/>
          <a:ext cx="10830641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CE41E-D637-A64E-846C-3968B1E96652}">
      <dsp:nvSpPr>
        <dsp:cNvPr id="0" name=""/>
        <dsp:cNvSpPr/>
      </dsp:nvSpPr>
      <dsp:spPr>
        <a:xfrm>
          <a:off x="0" y="720036"/>
          <a:ext cx="10830641" cy="719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Sicut cervus: Palestrina</a:t>
          </a:r>
        </a:p>
      </dsp:txBody>
      <dsp:txXfrm>
        <a:off x="0" y="720036"/>
        <a:ext cx="10830641" cy="719596"/>
      </dsp:txXfrm>
    </dsp:sp>
    <dsp:sp modelId="{96719E6E-F621-E04C-8AA9-39CB9EFD7C52}">
      <dsp:nvSpPr>
        <dsp:cNvPr id="0" name=""/>
        <dsp:cNvSpPr/>
      </dsp:nvSpPr>
      <dsp:spPr>
        <a:xfrm>
          <a:off x="0" y="1439633"/>
          <a:ext cx="10830641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9E6C2-426F-BA44-8065-894FCBD75340}">
      <dsp:nvSpPr>
        <dsp:cNvPr id="0" name=""/>
        <dsp:cNvSpPr/>
      </dsp:nvSpPr>
      <dsp:spPr>
        <a:xfrm>
          <a:off x="0" y="1439633"/>
          <a:ext cx="10830641" cy="719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Ave verum corpus: Mozart</a:t>
          </a:r>
        </a:p>
      </dsp:txBody>
      <dsp:txXfrm>
        <a:off x="0" y="1439633"/>
        <a:ext cx="10830641" cy="719596"/>
      </dsp:txXfrm>
    </dsp:sp>
    <dsp:sp modelId="{5CA84BB2-21CE-A94B-94BF-DA08461928C3}">
      <dsp:nvSpPr>
        <dsp:cNvPr id="0" name=""/>
        <dsp:cNvSpPr/>
      </dsp:nvSpPr>
      <dsp:spPr>
        <a:xfrm>
          <a:off x="0" y="2159229"/>
          <a:ext cx="10830641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F4FA3-4255-F14A-A547-DBA7172D5287}">
      <dsp:nvSpPr>
        <dsp:cNvPr id="0" name=""/>
        <dsp:cNvSpPr/>
      </dsp:nvSpPr>
      <dsp:spPr>
        <a:xfrm>
          <a:off x="0" y="2159229"/>
          <a:ext cx="10830641" cy="719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He, Watching Over Israel: Mendelssohn</a:t>
          </a:r>
        </a:p>
      </dsp:txBody>
      <dsp:txXfrm>
        <a:off x="0" y="2159229"/>
        <a:ext cx="10830641" cy="719596"/>
      </dsp:txXfrm>
    </dsp:sp>
    <dsp:sp modelId="{6E8AD02D-51EC-C243-934E-A9161E9CB313}">
      <dsp:nvSpPr>
        <dsp:cNvPr id="0" name=""/>
        <dsp:cNvSpPr/>
      </dsp:nvSpPr>
      <dsp:spPr>
        <a:xfrm>
          <a:off x="0" y="2878826"/>
          <a:ext cx="10830641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1D83C-F7B2-C64D-94D3-4796E1726831}">
      <dsp:nvSpPr>
        <dsp:cNvPr id="0" name=""/>
        <dsp:cNvSpPr/>
      </dsp:nvSpPr>
      <dsp:spPr>
        <a:xfrm>
          <a:off x="0" y="2878826"/>
          <a:ext cx="10830641" cy="719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Rejoice in the Lamb: Britten</a:t>
          </a:r>
        </a:p>
      </dsp:txBody>
      <dsp:txXfrm>
        <a:off x="0" y="2878826"/>
        <a:ext cx="10830641" cy="7195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6109B-EAD9-4E4D-95D1-FF16DE0922E4}">
      <dsp:nvSpPr>
        <dsp:cNvPr id="0" name=""/>
        <dsp:cNvSpPr/>
      </dsp:nvSpPr>
      <dsp:spPr>
        <a:xfrm>
          <a:off x="0" y="318845"/>
          <a:ext cx="943345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CEDC5-8D96-0C40-A94E-2A8C58266BDD}">
      <dsp:nvSpPr>
        <dsp:cNvPr id="0" name=""/>
        <dsp:cNvSpPr/>
      </dsp:nvSpPr>
      <dsp:spPr>
        <a:xfrm>
          <a:off x="471672" y="67925"/>
          <a:ext cx="66034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93" tIns="0" rIns="2495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 aula nobilis: William Mathias</a:t>
          </a:r>
        </a:p>
      </dsp:txBody>
      <dsp:txXfrm>
        <a:off x="496170" y="92423"/>
        <a:ext cx="6554421" cy="452844"/>
      </dsp:txXfrm>
    </dsp:sp>
    <dsp:sp modelId="{232B69C8-5024-B44C-BB97-D89F5B02658F}">
      <dsp:nvSpPr>
        <dsp:cNvPr id="0" name=""/>
        <dsp:cNvSpPr/>
      </dsp:nvSpPr>
      <dsp:spPr>
        <a:xfrm>
          <a:off x="0" y="1089965"/>
          <a:ext cx="9433453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141" tIns="354076" rIns="7321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Days of Beauty: Ola Gjeilo (Emily Bronte - English)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Cloths of Heaven: Eleanor Daley (William Butler Yeats - Irish)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Singer's Dance: Kim Andre Arnesen (Euan Tait – Welsh)</a:t>
          </a:r>
        </a:p>
      </dsp:txBody>
      <dsp:txXfrm>
        <a:off x="0" y="1089965"/>
        <a:ext cx="9433453" cy="1231650"/>
      </dsp:txXfrm>
    </dsp:sp>
    <dsp:sp modelId="{1981FDE0-DE25-FA47-AE14-A41AD42F0EBF}">
      <dsp:nvSpPr>
        <dsp:cNvPr id="0" name=""/>
        <dsp:cNvSpPr/>
      </dsp:nvSpPr>
      <dsp:spPr>
        <a:xfrm>
          <a:off x="471672" y="839045"/>
          <a:ext cx="66034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93" tIns="0" rIns="2495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Poets from the British Isles</a:t>
          </a:r>
        </a:p>
      </dsp:txBody>
      <dsp:txXfrm>
        <a:off x="496170" y="863543"/>
        <a:ext cx="6554421" cy="452844"/>
      </dsp:txXfrm>
    </dsp:sp>
    <dsp:sp modelId="{2A092641-C671-8B4E-BA43-57B5869469CD}">
      <dsp:nvSpPr>
        <dsp:cNvPr id="0" name=""/>
        <dsp:cNvSpPr/>
      </dsp:nvSpPr>
      <dsp:spPr>
        <a:xfrm>
          <a:off x="0" y="2664335"/>
          <a:ext cx="9433453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62BD8-C155-5749-BDDB-8541025BE015}">
      <dsp:nvSpPr>
        <dsp:cNvPr id="0" name=""/>
        <dsp:cNvSpPr/>
      </dsp:nvSpPr>
      <dsp:spPr>
        <a:xfrm>
          <a:off x="471672" y="2413415"/>
          <a:ext cx="66034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593" tIns="0" rIns="249593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Holy Is the Lord: Jeffery Ames</a:t>
          </a:r>
        </a:p>
      </dsp:txBody>
      <dsp:txXfrm>
        <a:off x="496170" y="2437913"/>
        <a:ext cx="6554421" cy="452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D82CD-EE2A-3F40-84F2-C4E6A1EABF4A}">
      <dsp:nvSpPr>
        <dsp:cNvPr id="0" name=""/>
        <dsp:cNvSpPr/>
      </dsp:nvSpPr>
      <dsp:spPr>
        <a:xfrm>
          <a:off x="0" y="262749"/>
          <a:ext cx="961386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C9136B-289F-7C41-BF59-3BB3592B048D}">
      <dsp:nvSpPr>
        <dsp:cNvPr id="0" name=""/>
        <dsp:cNvSpPr/>
      </dsp:nvSpPr>
      <dsp:spPr>
        <a:xfrm>
          <a:off x="480693" y="85629"/>
          <a:ext cx="6729702" cy="3542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Cantate Domino: Alec Schumacker</a:t>
          </a:r>
        </a:p>
      </dsp:txBody>
      <dsp:txXfrm>
        <a:off x="497986" y="102922"/>
        <a:ext cx="6695116" cy="319654"/>
      </dsp:txXfrm>
    </dsp:sp>
    <dsp:sp modelId="{98CFF165-A448-3A4A-937E-6BD9B67E3562}">
      <dsp:nvSpPr>
        <dsp:cNvPr id="0" name=""/>
        <dsp:cNvSpPr/>
      </dsp:nvSpPr>
      <dsp:spPr>
        <a:xfrm>
          <a:off x="0" y="807069"/>
          <a:ext cx="961386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B951DB-4969-9F43-91E4-8335A02DEAD7}">
      <dsp:nvSpPr>
        <dsp:cNvPr id="0" name=""/>
        <dsp:cNvSpPr/>
      </dsp:nvSpPr>
      <dsp:spPr>
        <a:xfrm>
          <a:off x="480693" y="629949"/>
          <a:ext cx="6729702" cy="3542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Sing, My Child: Sarah Quartel</a:t>
          </a:r>
        </a:p>
      </dsp:txBody>
      <dsp:txXfrm>
        <a:off x="497986" y="647242"/>
        <a:ext cx="6695116" cy="319654"/>
      </dsp:txXfrm>
    </dsp:sp>
    <dsp:sp modelId="{E4D070C3-5E52-3545-8117-AFBA81CD50A4}">
      <dsp:nvSpPr>
        <dsp:cNvPr id="0" name=""/>
        <dsp:cNvSpPr/>
      </dsp:nvSpPr>
      <dsp:spPr>
        <a:xfrm>
          <a:off x="0" y="1351389"/>
          <a:ext cx="9613860" cy="869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142" tIns="249936" rIns="74614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Let Beauty Awake: Vaughan Williams (R. L. Stevenson, Scottish)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The Lake Isle of Innisfree: Daley (William Butler Yeats - Irish)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Crossing the Bar: Armstrong (Alfred, Lord Tennyson – English)</a:t>
          </a:r>
        </a:p>
      </dsp:txBody>
      <dsp:txXfrm>
        <a:off x="0" y="1351389"/>
        <a:ext cx="9613860" cy="869400"/>
      </dsp:txXfrm>
    </dsp:sp>
    <dsp:sp modelId="{68B4AD16-1340-B747-B2C0-85F0B8CDAEAF}">
      <dsp:nvSpPr>
        <dsp:cNvPr id="0" name=""/>
        <dsp:cNvSpPr/>
      </dsp:nvSpPr>
      <dsp:spPr>
        <a:xfrm>
          <a:off x="480693" y="1174269"/>
          <a:ext cx="6729702" cy="3542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Poets from the British Isles</a:t>
          </a:r>
        </a:p>
      </dsp:txBody>
      <dsp:txXfrm>
        <a:off x="497986" y="1191562"/>
        <a:ext cx="6695116" cy="319654"/>
      </dsp:txXfrm>
    </dsp:sp>
    <dsp:sp modelId="{D8FB11E4-3FAB-6349-9D1D-011614B1F62F}">
      <dsp:nvSpPr>
        <dsp:cNvPr id="0" name=""/>
        <dsp:cNvSpPr/>
      </dsp:nvSpPr>
      <dsp:spPr>
        <a:xfrm>
          <a:off x="0" y="2462709"/>
          <a:ext cx="961386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7E2A68-05EF-A341-94E2-E63449DE683A}">
      <dsp:nvSpPr>
        <dsp:cNvPr id="0" name=""/>
        <dsp:cNvSpPr/>
      </dsp:nvSpPr>
      <dsp:spPr>
        <a:xfrm>
          <a:off x="480693" y="2285590"/>
          <a:ext cx="6729702" cy="3542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Parting Glass: Karen Marrolli</a:t>
          </a:r>
        </a:p>
      </dsp:txBody>
      <dsp:txXfrm>
        <a:off x="497986" y="2302883"/>
        <a:ext cx="6695116" cy="319654"/>
      </dsp:txXfrm>
    </dsp:sp>
    <dsp:sp modelId="{05493C95-012A-8D4B-838F-993465DBA982}">
      <dsp:nvSpPr>
        <dsp:cNvPr id="0" name=""/>
        <dsp:cNvSpPr/>
      </dsp:nvSpPr>
      <dsp:spPr>
        <a:xfrm>
          <a:off x="0" y="3007029"/>
          <a:ext cx="9613860" cy="30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C1F672-3FD8-8049-8D32-1353FD95317B}">
      <dsp:nvSpPr>
        <dsp:cNvPr id="0" name=""/>
        <dsp:cNvSpPr/>
      </dsp:nvSpPr>
      <dsp:spPr>
        <a:xfrm>
          <a:off x="480693" y="2829910"/>
          <a:ext cx="6729702" cy="3542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367" tIns="0" rIns="254367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Always Look on the Bright Side of Life: Idle/Huff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</a:t>
          </a:r>
        </a:p>
      </dsp:txBody>
      <dsp:txXfrm>
        <a:off x="497986" y="2847203"/>
        <a:ext cx="6695116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EB92-6F71-9B48-94CF-EAAE9F1BBC22}" type="datetimeFigureOut">
              <a:rPr lang="en-US" smtClean="0"/>
              <a:t>2/20/23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488B-DD7E-8D40-BD0B-C775547617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37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us-verlag.com/en/composers/anniversaries/?lang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8221A89-FE35-4C46-8874-69154D2A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B94FC3-48FC-7024-EC3C-7D129F8964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1000"/>
          </a:blip>
          <a:srcRect t="24752" b="30158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59ACC7A-6809-44E9-A594-85696A6C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ACDAB2-14BD-1DB4-4107-BAE2A7547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>
            <a:normAutofit/>
          </a:bodyPr>
          <a:lstStyle/>
          <a:p>
            <a:r>
              <a:rPr lang="en-US" sz="4800"/>
              <a:t>Repertoire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4674AE-D5BE-6ECD-137A-CD10E6C9E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42302"/>
            <a:ext cx="8133478" cy="406566"/>
          </a:xfrm>
        </p:spPr>
        <p:txBody>
          <a:bodyPr>
            <a:normAutofit/>
          </a:bodyPr>
          <a:lstStyle/>
          <a:p>
            <a:r>
              <a:rPr lang="en-US" sz="1800"/>
              <a:t>General Considerations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62B6A-C5F9-4D52-9F66-877735827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F95C49-E748-4D32-8417-22E5B6A6F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AE10EC-5E3B-4FC0-B43F-1E4450009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Multiple Choirs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34FB60-EEEA-4D0C-960B-7286074FEB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24026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5913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C031CB-DEB3-405F-9996-5322C24A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2031F0E-C3FA-4DAF-BD13-4AC665CFF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E685C68-BF28-4330-A4FE-33ABD885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629"/>
            <a:ext cx="11525954" cy="27594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73350E1-40B5-47D9-8DDD-3C2A17B4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1525954" cy="53794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63113" y="756005"/>
            <a:ext cx="5874479" cy="12417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Chronological Order</a:t>
            </a:r>
          </a:p>
          <a:p>
            <a:r>
              <a:rPr lang="en-US" dirty="0">
                <a:solidFill>
                  <a:schemeClr val="accent1"/>
                </a:solidFill>
              </a:rPr>
              <a:t>Themes</a:t>
            </a:r>
          </a:p>
          <a:p>
            <a:r>
              <a:rPr lang="en-US" dirty="0">
                <a:solidFill>
                  <a:schemeClr val="accent1"/>
                </a:solidFill>
              </a:rPr>
              <a:t>Dinner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3113" y="1997765"/>
            <a:ext cx="5872891" cy="26966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Programming Ideas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1500D0A-0DCA-4E06-8B25-618E6299C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4686838"/>
            <a:ext cx="1602997" cy="14427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108AC4DC-69B5-4DD1-84BC-850C5A286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3034068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2944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Chronological Order (almost)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EE1ED5A3-36F4-43AE-A354-B6D309149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36555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57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en-US" sz="2000" dirty="0"/>
              <a:t>Texts by __________</a:t>
            </a:r>
          </a:p>
          <a:p>
            <a:r>
              <a:rPr lang="en-US" sz="2000" dirty="0"/>
              <a:t>Love songs</a:t>
            </a:r>
          </a:p>
          <a:p>
            <a:r>
              <a:rPr lang="en-US" sz="2000" dirty="0"/>
              <a:t>Songs of nature</a:t>
            </a:r>
          </a:p>
          <a:p>
            <a:r>
              <a:rPr lang="en-US" sz="2000" dirty="0"/>
              <a:t>One composer (</a:t>
            </a: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Carus-Verlag</a:t>
            </a:r>
            <a:r>
              <a:rPr lang="en-US" sz="2000" dirty="0"/>
              <a:t>)</a:t>
            </a:r>
          </a:p>
          <a:p>
            <a:pPr lvl="1"/>
            <a:r>
              <a:rPr lang="en-US" dirty="0"/>
              <a:t>Bruckner, Faure, Puccini = 2024</a:t>
            </a:r>
          </a:p>
          <a:p>
            <a:pPr lvl="1"/>
            <a:r>
              <a:rPr lang="en-US" dirty="0"/>
              <a:t>Palestrina, Rutter, Chilcott = 2025</a:t>
            </a:r>
          </a:p>
          <a:p>
            <a:r>
              <a:rPr lang="en-US" sz="2000" dirty="0"/>
              <a:t>One period of music history</a:t>
            </a:r>
          </a:p>
          <a:p>
            <a:pPr lvl="1"/>
            <a:r>
              <a:rPr lang="en-US" dirty="0"/>
              <a:t>(but maintain variety!)</a:t>
            </a:r>
          </a:p>
        </p:txBody>
      </p:sp>
      <p:pic>
        <p:nvPicPr>
          <p:cNvPr id="5" name="Picture 4" descr="Music sheet">
            <a:extLst>
              <a:ext uri="{FF2B5EF4-FFF2-40B4-BE49-F238E27FC236}">
                <a16:creationId xmlns:a16="http://schemas.microsoft.com/office/drawing/2014/main" id="{2E0780FF-DCB5-4F5A-B8A5-CA6A86F3B9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0683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Theme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3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B988D63-FA8B-436C-902E-E5005BC04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2FD177FB-983E-4035-8B7A-655342A7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596D9C3-C0FC-4500-A696-55B9F77BB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5" name="Picture 4" descr="Still life wooden spoons in pitcher on kitchen counter">
            <a:extLst>
              <a:ext uri="{FF2B5EF4-FFF2-40B4-BE49-F238E27FC236}">
                <a16:creationId xmlns:a16="http://schemas.microsoft.com/office/drawing/2014/main" id="{B6F5628A-C631-448A-834B-A522C1ABA0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95" r="11022"/>
          <a:stretch/>
        </p:blipFill>
        <p:spPr>
          <a:xfrm>
            <a:off x="7547810" y="10"/>
            <a:ext cx="464101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493E730-2044-49B5-A022-B8D6F359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96704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Dinner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8976801-4346-4636-BA62-265C81D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r>
              <a:rPr lang="en-US" sz="2000" dirty="0"/>
              <a:t>Appetizer = short, fast</a:t>
            </a:r>
          </a:p>
          <a:p>
            <a:r>
              <a:rPr lang="en-US" sz="2000" dirty="0"/>
              <a:t>Salad = transitional piece</a:t>
            </a:r>
          </a:p>
          <a:p>
            <a:r>
              <a:rPr lang="en-US" sz="2000" dirty="0"/>
              <a:t>Main course = larger work</a:t>
            </a:r>
          </a:p>
          <a:p>
            <a:r>
              <a:rPr lang="en-US" sz="2000" dirty="0"/>
              <a:t>Dessert = transitional piece</a:t>
            </a:r>
          </a:p>
          <a:p>
            <a:r>
              <a:rPr lang="en-US" sz="2000" dirty="0"/>
              <a:t>After-dinner mint or coffee = closer</a:t>
            </a:r>
          </a:p>
        </p:txBody>
      </p:sp>
    </p:spTree>
    <p:extLst>
      <p:ext uri="{BB962C8B-B14F-4D97-AF65-F5344CB8AC3E}">
        <p14:creationId xmlns:p14="http://schemas.microsoft.com/office/powerpoint/2010/main" val="852800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C031CB-DEB3-405F-9996-5322C24A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2031F0E-C3FA-4DAF-BD13-4AC665CFF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E685C68-BF28-4330-A4FE-33ABD885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629"/>
            <a:ext cx="11525954" cy="27594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73350E1-40B5-47D9-8DDD-3C2A17B4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1525954" cy="53794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63113" y="756005"/>
            <a:ext cx="5874479" cy="12417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MTSU Women’s Chorale</a:t>
            </a:r>
          </a:p>
          <a:p>
            <a:r>
              <a:rPr lang="en-US" dirty="0">
                <a:solidFill>
                  <a:schemeClr val="accent1"/>
                </a:solidFill>
              </a:rPr>
              <a:t>MTSU Men’s Chorale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3113" y="1997765"/>
            <a:ext cx="5872891" cy="26966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Sample Programs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1500D0A-0DCA-4E06-8B25-618E6299C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4686838"/>
            <a:ext cx="1602997" cy="14427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108AC4DC-69B5-4DD1-84BC-850C5A286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3034068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1587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MTSU SOAL (Soprano-Alto) Chorale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CAA8531-8EAE-4818-BD18-C72BDFA1A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145004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34379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4055289-E0C6-4BD3-83C1-D3C305932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D0E302E-D9CD-4301-A67C-2F0F43791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CA457133-9802-4229-B919-FF91AE235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35174CBE-3C8C-4936-BADC-26BFB4F07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MTSU TEBA (Tenor-Bass) Chorale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74CBD692-4D03-4764-98E3-F9578385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6" name="Rectangle 48">
            <a:extLst>
              <a:ext uri="{FF2B5EF4-FFF2-40B4-BE49-F238E27FC236}">
                <a16:creationId xmlns:a16="http://schemas.microsoft.com/office/drawing/2014/main" id="{932BC668-4D51-4090-89E3-5613B832E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EC7961-4C38-4CD4-B4C6-12944D878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091288"/>
              </p:ext>
            </p:extLst>
          </p:nvPr>
        </p:nvGraphicFramePr>
        <p:xfrm>
          <a:off x="680321" y="2336873"/>
          <a:ext cx="9613861" cy="339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4493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28C50-3133-17AC-94C9-F0463437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Will Your Choir Grow Musically?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3BBDA5-1214-04C3-BBF3-F5CCC0E4B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66806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7573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50F18B-3260-59DB-C7DD-620CF313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Is There Variety?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2B1D907-2BC3-F09B-F182-38DF56DCF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964423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39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7610C-6F85-CD3F-6300-67172903A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07A9A-416D-9297-A383-D9DC9C874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Can it stand alone as quality literature?</a:t>
            </a:r>
          </a:p>
          <a:p>
            <a:r>
              <a:rPr lang="en-US" sz="2000">
                <a:solidFill>
                  <a:srgbClr val="FFFFFF"/>
                </a:solidFill>
              </a:rPr>
              <a:t>Did the composer marry the text to the music?</a:t>
            </a:r>
          </a:p>
          <a:p>
            <a:r>
              <a:rPr lang="en-US" sz="2000">
                <a:solidFill>
                  <a:srgbClr val="FFFFFF"/>
                </a:solidFill>
              </a:rPr>
              <a:t>Was the composer sensitive to word stress?</a:t>
            </a:r>
          </a:p>
          <a:p>
            <a:r>
              <a:rPr lang="en-US" sz="2000">
                <a:solidFill>
                  <a:srgbClr val="FFFFFF"/>
                </a:solidFill>
              </a:rPr>
              <a:t>Does the choir have the motional maturity to understand the text?</a:t>
            </a:r>
          </a:p>
          <a:p>
            <a:r>
              <a:rPr lang="en-US" sz="2000">
                <a:solidFill>
                  <a:srgbClr val="FFFFFF"/>
                </a:solidFill>
              </a:rPr>
              <a:t>Will the text appeal to the choir members?</a:t>
            </a:r>
          </a:p>
        </p:txBody>
      </p:sp>
    </p:spTree>
    <p:extLst>
      <p:ext uri="{BB962C8B-B14F-4D97-AF65-F5344CB8AC3E}">
        <p14:creationId xmlns:p14="http://schemas.microsoft.com/office/powerpoint/2010/main" val="351223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4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6" name="Picture 26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47" name="Picture 28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48" name="Rectangle 30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32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4">
            <a:extLst>
              <a:ext uri="{FF2B5EF4-FFF2-40B4-BE49-F238E27FC236}">
                <a16:creationId xmlns:a16="http://schemas.microsoft.com/office/drawing/2014/main" id="{E019E2EA-0CC7-43D8-9028-C645A8ACC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36">
            <a:extLst>
              <a:ext uri="{FF2B5EF4-FFF2-40B4-BE49-F238E27FC236}">
                <a16:creationId xmlns:a16="http://schemas.microsoft.com/office/drawing/2014/main" id="{76D6D4C3-9020-44D6-9F80-2A0170D42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8A0B-7DAA-92A2-03A3-62559BED7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3318934"/>
            <a:ext cx="8144134" cy="206056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If not, your students will know!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D5307-7708-8012-1A0A-AE7EADD4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643467"/>
            <a:ext cx="8144134" cy="26754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Are YOU Excited About the Music?</a:t>
            </a:r>
          </a:p>
        </p:txBody>
      </p:sp>
      <p:pic>
        <p:nvPicPr>
          <p:cNvPr id="52" name="Picture 38">
            <a:extLst>
              <a:ext uri="{FF2B5EF4-FFF2-40B4-BE49-F238E27FC236}">
                <a16:creationId xmlns:a16="http://schemas.microsoft.com/office/drawing/2014/main" id="{FB05D2A4-BC91-41E7-A05B-F12CD950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5" y="3671740"/>
            <a:ext cx="1602997" cy="144270"/>
          </a:xfrm>
          <a:prstGeom prst="rect">
            <a:avLst/>
          </a:prstGeom>
        </p:spPr>
      </p:pic>
      <p:sp>
        <p:nvSpPr>
          <p:cNvPr id="53" name="Rectangle 40">
            <a:extLst>
              <a:ext uri="{FF2B5EF4-FFF2-40B4-BE49-F238E27FC236}">
                <a16:creationId xmlns:a16="http://schemas.microsoft.com/office/drawing/2014/main" id="{189BA561-AFE1-4D4F-AA22-96A71A773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230878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92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General Considerations</a:t>
            </a:r>
          </a:p>
          <a:p>
            <a:r>
              <a:rPr lang="en-US">
                <a:solidFill>
                  <a:schemeClr val="accent1"/>
                </a:solidFill>
              </a:rPr>
              <a:t>Programming Ideas</a:t>
            </a:r>
          </a:p>
          <a:p>
            <a:r>
              <a:rPr lang="en-US">
                <a:solidFill>
                  <a:schemeClr val="accent1"/>
                </a:solidFill>
              </a:rPr>
              <a:t>Sample Programs</a:t>
            </a:r>
          </a:p>
        </p:txBody>
      </p:sp>
    </p:spTree>
    <p:extLst>
      <p:ext uri="{BB962C8B-B14F-4D97-AF65-F5344CB8AC3E}">
        <p14:creationId xmlns:p14="http://schemas.microsoft.com/office/powerpoint/2010/main" val="211011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5FB5AC-39B2-4094-B486-0FCD501D5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50CFE4-97B0-48C6-ACD6-9399CBA11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3C6F7F0-46EA-4F8E-A112-1B517C2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91A3CC-CDA1-4C3B-9150-FCFB5373D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8221A89-FE35-4C46-8874-69154D2A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3D black question marks with one yellow question mark">
            <a:extLst>
              <a:ext uri="{FF2B5EF4-FFF2-40B4-BE49-F238E27FC236}">
                <a16:creationId xmlns:a16="http://schemas.microsoft.com/office/drawing/2014/main" id="{BCB519EF-B826-D3D4-1DCC-00A60D8639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alphaModFix amt="41000"/>
          </a:blip>
          <a:srcRect l="23885" r="11227" b="1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59ACC7A-6809-44E9-A594-85696A6C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F24C6C-1827-3FD1-F8EF-AE0E6A01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4402667"/>
            <a:ext cx="8133478" cy="940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General Considerations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2D00F-1F30-F0BC-6692-882F52AA7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5342302"/>
            <a:ext cx="8133478" cy="40656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E62B6A-C5F9-4D52-9F66-877735827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F95C49-E748-4D32-8417-22E5B6A6F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AE10EC-5E3B-4FC0-B43F-1E4450009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Variation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A777F2-0A0A-4556-99B9-388674E60B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24545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22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Order of Pieces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Choose the first selection carefully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Captures audience’s attention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Provides opportunity to gain confidence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Moderate difficulty, dynamics, range/tessitura</a:t>
            </a:r>
          </a:p>
          <a:p>
            <a:r>
              <a:rPr lang="en-US" sz="2000" dirty="0">
                <a:solidFill>
                  <a:srgbClr val="FFFFFF"/>
                </a:solidFill>
              </a:rPr>
              <a:t>Short, moderately fast tempo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Choose several transitional pieces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Carefully place any unusual compositions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Move from sacred to secular, serious to light</a:t>
            </a:r>
          </a:p>
        </p:txBody>
      </p:sp>
    </p:spTree>
    <p:extLst>
      <p:ext uri="{BB962C8B-B14F-4D97-AF65-F5344CB8AC3E}">
        <p14:creationId xmlns:p14="http://schemas.microsoft.com/office/powerpoint/2010/main" val="7459108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273</TotalTime>
  <Words>453</Words>
  <Application>Microsoft Macintosh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Berlin</vt:lpstr>
      <vt:lpstr>Repertoire</vt:lpstr>
      <vt:lpstr>Will Your Choir Grow Musically?</vt:lpstr>
      <vt:lpstr>Is There Variety?</vt:lpstr>
      <vt:lpstr>Text</vt:lpstr>
      <vt:lpstr>Are YOU Excited About the Music?</vt:lpstr>
      <vt:lpstr>Programming</vt:lpstr>
      <vt:lpstr>General Considerations</vt:lpstr>
      <vt:lpstr>Variation</vt:lpstr>
      <vt:lpstr>Order of Pieces</vt:lpstr>
      <vt:lpstr>Multiple Choirs</vt:lpstr>
      <vt:lpstr>Programming Ideas</vt:lpstr>
      <vt:lpstr>Chronological Order (almost)</vt:lpstr>
      <vt:lpstr>Theme</vt:lpstr>
      <vt:lpstr>Dinner</vt:lpstr>
      <vt:lpstr>Sample Programs</vt:lpstr>
      <vt:lpstr>MTSU SOAL (Soprano-Alto) Chorale</vt:lpstr>
      <vt:lpstr>MTSU TEBA (Tenor-Bass) Chorale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Rehearsal</dc:title>
  <dc:creator>Microsoft Office User</dc:creator>
  <cp:lastModifiedBy>Angela Tipps</cp:lastModifiedBy>
  <cp:revision>11</cp:revision>
  <dcterms:created xsi:type="dcterms:W3CDTF">2020-02-10T15:53:26Z</dcterms:created>
  <dcterms:modified xsi:type="dcterms:W3CDTF">2023-02-20T18:48:19Z</dcterms:modified>
</cp:coreProperties>
</file>