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D7483F2-E34A-4409-948F-12A1413C07F7}">
  <a:tblStyle styleId="{6D7483F2-E34A-4409-948F-12A1413C07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Nunito-regular.fntdata"/><Relationship Id="rId14" Type="http://schemas.openxmlformats.org/officeDocument/2006/relationships/slide" Target="slides/slide8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9b09a97ae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59b09a97ae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9b09a97ae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9b09a97ae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9b09a97ae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59b09a97ae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59b09a97ae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59b09a97ae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59b09a97ae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59b09a97ae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59b09a97ae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59b09a97ae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59b09a97ae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59b09a97ae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olab.research.google.com/drive/1Huzsp1nPqDEN2cp-riTLTxFJfoIzxuiN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olab.research.google.com/drive/11SAmVUuSs0Fy-lDKgENxnJ3QflbAEPx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Factual recall in attention vs FF layers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findings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Without a sufficiently large feed-forward layer, </a:t>
            </a:r>
            <a:r>
              <a:rPr b="1" lang="en"/>
              <a:t>attention layers can in fact store and </a:t>
            </a:r>
            <a:r>
              <a:rPr b="1" lang="en"/>
              <a:t>retrieve</a:t>
            </a:r>
            <a:r>
              <a:rPr b="1" lang="en"/>
              <a:t> factual knowledge</a:t>
            </a:r>
            <a:r>
              <a:rPr lang="en"/>
              <a:t>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From a sufficiently large feed-forward hidden dimension, essentially dim_feedforward = 4 * d_model, </a:t>
            </a:r>
            <a:r>
              <a:rPr b="1" lang="en"/>
              <a:t>attention layers store significantly fewer facts than the feed-forward layer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Large language models have a large corpora of </a:t>
            </a:r>
            <a:r>
              <a:rPr b="1" lang="en"/>
              <a:t>factual knowledge</a:t>
            </a:r>
            <a:r>
              <a:rPr lang="en"/>
              <a:t>. We want to develop methods to tell what a language model knows about the world.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Existing approaches, such as Geva et al (2022), and ROME by Meng et al (2022) find some of these, mostly in the FF layers of the models.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 this work, I intended to check if factual knowledge was present in the attention layers as well, by conducting experiments on a small transformers trained on a factual </a:t>
            </a:r>
            <a:r>
              <a:rPr lang="en"/>
              <a:t>retrieval</a:t>
            </a:r>
            <a:r>
              <a:rPr lang="en"/>
              <a:t> task.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Task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experiments, the task I used is a pure factual </a:t>
            </a:r>
            <a:r>
              <a:rPr lang="en"/>
              <a:t>retrieval</a:t>
            </a:r>
            <a:r>
              <a:rPr lang="en"/>
              <a:t> task. With n = 20, pick a random n x n matrix, </a:t>
            </a:r>
            <a:r>
              <a:rPr i="1" lang="en"/>
              <a:t>M</a:t>
            </a:r>
            <a:r>
              <a:rPr lang="en"/>
              <a:t> with entries chosen uniformly from 0..n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generate the data, choose i, j from 0..n and model the sequence [n+1, i, j, M[i, j]].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model then learns to predict M[i, j] from i, j. Which, with n=20, consists of 400 facts.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900"/>
              <a:t>note: n+1 is there as a beginning-of-sentence token, which was left from earlier experiments and might not be necessary</a:t>
            </a:r>
            <a:endParaRPr sz="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 1 - hyperparameters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trained small transformers (layers=1, d_model=8) on the task using the following hyperparameters, and got the following accuracies: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4" name="Google Shape;154;p17"/>
          <p:cNvGraphicFramePr/>
          <p:nvPr/>
        </p:nvGraphicFramePr>
        <p:xfrm>
          <a:off x="952500" y="279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{6D7483F2-E34A-4409-948F-12A1413C07F7}</a:tableStyleId>
              </a:tblPr>
              <a:tblGrid>
                <a:gridCol w="1348250"/>
                <a:gridCol w="1854400"/>
                <a:gridCol w="2003300"/>
                <a:gridCol w="20330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dim_feedforward = 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dim_feedforward = 16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dim_feedforward = 32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n_heads =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0.46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0.69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0.90</a:t>
                      </a:r>
                      <a:endParaRPr b="1"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n_heads = 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0.53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0.77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0.87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n_heads = 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0.58</a:t>
                      </a:r>
                      <a:endParaRPr b="1"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0.81</a:t>
                      </a:r>
                      <a:endParaRPr b="1"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0.86</a:t>
                      </a:r>
                      <a:endParaRPr sz="13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 1 - Interpretation</a:t>
            </a:r>
            <a:endParaRPr/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Without a feed-forward layer, the model is still able to learn 46%- 58% = ~200 facts, with larger n_heads giving more facts.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with dim_feedforward = 2 * d_model, the larger n_heads still has a positive effect on the number of facts that can be stored. So it’s safe to assume the attention still plays a role in fact storage.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with </a:t>
            </a:r>
            <a:r>
              <a:rPr lang="en"/>
              <a:t>dim_feedforward = 4 * d_model, this effect is no longer seen. Suggesting at this point the attention layers have a smaller role in fact storage.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link to experiment 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 2 - skipping some layers</a:t>
            </a:r>
            <a:endParaRPr/>
          </a:p>
        </p:txBody>
      </p:sp>
      <p:sp>
        <p:nvSpPr>
          <p:cNvPr id="166" name="Google Shape;166;p19"/>
          <p:cNvSpPr txBox="1"/>
          <p:nvPr>
            <p:ph idx="1" type="body"/>
          </p:nvPr>
        </p:nvSpPr>
        <p:spPr>
          <a:xfrm>
            <a:off x="814200" y="17004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here, we directly skip the FF layer, and later both the FF and attention layers (essentially relying only on the embeddings. this is our null hypothesis) and then check for accuracy. here n_heads = 4. See the next slide for </a:t>
            </a:r>
            <a:r>
              <a:rPr lang="en"/>
              <a:t>explanation of the </a:t>
            </a:r>
            <a:r>
              <a:rPr lang="en"/>
              <a:t>adapter </a:t>
            </a:r>
            <a:r>
              <a:rPr lang="en"/>
              <a:t>(this is important!). note that here n=15.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7" name="Google Shape;167;p19"/>
          <p:cNvGraphicFramePr/>
          <p:nvPr/>
        </p:nvGraphicFramePr>
        <p:xfrm>
          <a:off x="685800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{6D7483F2-E34A-4409-948F-12A1413C07F7}</a:tableStyleId>
              </a:tblPr>
              <a:tblGrid>
                <a:gridCol w="1940625"/>
                <a:gridCol w="1940625"/>
                <a:gridCol w="1940625"/>
                <a:gridCol w="1940625"/>
              </a:tblGrid>
              <a:tr h="36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hidden_size = 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hidden_size = 16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hidden_size = 32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6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0.889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0.996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6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 without FF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0.095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0.115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97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 without both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0.121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0.095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0.101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97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 with adapter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N/A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0.204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0.185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 2 - adapter</a:t>
            </a:r>
            <a:endParaRPr/>
          </a:p>
        </p:txBody>
      </p:sp>
      <p:sp>
        <p:nvSpPr>
          <p:cNvPr id="173" name="Google Shape;173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highly likely that the FF layer we skipped shifted the embeddings, so that even if facts were </a:t>
            </a:r>
            <a:r>
              <a:rPr lang="en"/>
              <a:t>retrieved</a:t>
            </a:r>
            <a:r>
              <a:rPr lang="en"/>
              <a:t> in the attention layer, they no longer make sense in embedding space. For this, we freeze the model, and add a residual adapter, with 2 hidden neurons. The goal of this adapter is to translate any information left about the facts back to what the unembed layer expects.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adapter makes the results improve, which suggests the </a:t>
            </a:r>
            <a:r>
              <a:rPr b="1" lang="en"/>
              <a:t>attention layer might still have a few factual memories</a:t>
            </a:r>
            <a:r>
              <a:rPr lang="en"/>
              <a:t>,</a:t>
            </a:r>
            <a:r>
              <a:rPr b="1" lang="en"/>
              <a:t> </a:t>
            </a:r>
            <a:r>
              <a:rPr lang="en"/>
              <a:t>but regardless these are </a:t>
            </a:r>
            <a:r>
              <a:rPr b="1" lang="en"/>
              <a:t>far fewer</a:t>
            </a:r>
            <a:r>
              <a:rPr lang="en"/>
              <a:t> than the memories stored by the feed-forward layer.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link to experiment 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