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59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1BB3-2E5C-431F-BFDA-001832F09B38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5A87-1BD8-4D6E-A5A2-19B4B72141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971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1BB3-2E5C-431F-BFDA-001832F09B38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5A87-1BD8-4D6E-A5A2-19B4B72141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605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1BB3-2E5C-431F-BFDA-001832F09B38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5A87-1BD8-4D6E-A5A2-19B4B7214166}" type="slidenum">
              <a:rPr lang="en-IN" smtClean="0"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2706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1BB3-2E5C-431F-BFDA-001832F09B38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5A87-1BD8-4D6E-A5A2-19B4B72141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282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1BB3-2E5C-431F-BFDA-001832F09B38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5A87-1BD8-4D6E-A5A2-19B4B7214166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0055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1BB3-2E5C-431F-BFDA-001832F09B38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5A87-1BD8-4D6E-A5A2-19B4B72141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2271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1BB3-2E5C-431F-BFDA-001832F09B38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5A87-1BD8-4D6E-A5A2-19B4B72141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8759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1BB3-2E5C-431F-BFDA-001832F09B38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5A87-1BD8-4D6E-A5A2-19B4B72141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710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1BB3-2E5C-431F-BFDA-001832F09B38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5A87-1BD8-4D6E-A5A2-19B4B72141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111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1BB3-2E5C-431F-BFDA-001832F09B38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5A87-1BD8-4D6E-A5A2-19B4B72141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508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1BB3-2E5C-431F-BFDA-001832F09B38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5A87-1BD8-4D6E-A5A2-19B4B72141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5592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1BB3-2E5C-431F-BFDA-001832F09B38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5A87-1BD8-4D6E-A5A2-19B4B72141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024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1BB3-2E5C-431F-BFDA-001832F09B38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5A87-1BD8-4D6E-A5A2-19B4B72141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4197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1BB3-2E5C-431F-BFDA-001832F09B38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5A87-1BD8-4D6E-A5A2-19B4B72141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08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1BB3-2E5C-431F-BFDA-001832F09B38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5A87-1BD8-4D6E-A5A2-19B4B72141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86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11BB3-2E5C-431F-BFDA-001832F09B38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5A87-1BD8-4D6E-A5A2-19B4B72141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105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11BB3-2E5C-431F-BFDA-001832F09B38}" type="datetimeFigureOut">
              <a:rPr lang="en-IN" smtClean="0"/>
              <a:t>03-07-2023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C85A87-1BD8-4D6E-A5A2-19B4B72141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778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8578C-C236-1DC4-C87C-581D176B2A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From Sparse to Dense: Refining the MACHIAVELLI Benchmark for Real-World AI Safety</a:t>
            </a:r>
            <a:endParaRPr lang="en-IN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2F8CC4-0AA0-38FD-431D-9A6391826D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Heramb Podar, </a:t>
            </a:r>
            <a:r>
              <a:rPr lang="en-IN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Vladislav </a:t>
            </a:r>
            <a:r>
              <a:rPr lang="en-IN" b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Bargatin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30204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F08BC-D646-34D3-DFAF-EE697ED58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429A7BC-B55D-9C62-9E37-DC411C917C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81" y="1021426"/>
            <a:ext cx="11574074" cy="4367320"/>
          </a:xfrm>
        </p:spPr>
      </p:pic>
    </p:spTree>
    <p:extLst>
      <p:ext uri="{BB962C8B-B14F-4D97-AF65-F5344CB8AC3E}">
        <p14:creationId xmlns:p14="http://schemas.microsoft.com/office/powerpoint/2010/main" val="219835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418E1-69AE-C173-B975-BD62737EC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19E4A-88FC-8338-E709-065F0213C5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2201E0F9-A25E-C870-5ADB-068EC47E5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204" y="405414"/>
            <a:ext cx="7764798" cy="621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53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0132C-328D-2F9D-FF42-B4ED974DA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FF08F-3778-8CA0-F9C7-2FEA574EEF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23C0D8BC-8528-3B1D-0EBA-CD69990A7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63" y="273911"/>
            <a:ext cx="10817446" cy="631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328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A0866-69CF-78F8-3171-04480F8AC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AC25C-AA15-1491-41C4-EB6C56BF4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5AAC5C35-6992-9DF2-9AD4-53EFFDC267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30" y="374564"/>
            <a:ext cx="9901132" cy="6108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297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E615D-3DAE-510D-9A41-F58046261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C06E-D735-0D3C-11E1-34D738C80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584" y="2160589"/>
            <a:ext cx="10730472" cy="4087811"/>
          </a:xfrm>
        </p:spPr>
        <p:txBody>
          <a:bodyPr>
            <a:normAutofit/>
          </a:bodyPr>
          <a:lstStyle/>
          <a:p>
            <a:r>
              <a:rPr lang="en-US" sz="9600" dirty="0"/>
              <a:t>THANK YOU!</a:t>
            </a:r>
            <a:endParaRPr lang="en-IN" sz="9600" dirty="0"/>
          </a:p>
        </p:txBody>
      </p:sp>
    </p:spTree>
    <p:extLst>
      <p:ext uri="{BB962C8B-B14F-4D97-AF65-F5344CB8AC3E}">
        <p14:creationId xmlns:p14="http://schemas.microsoft.com/office/powerpoint/2010/main" val="22305721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21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From Sparse to Dense: Refining the MACHIAVELLI Benchmark for Real-World AI Safety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Sparse to Dense: Refining the MACHIAVELLI Benchmark for Real-World AI Safety</dc:title>
  <dc:creator>PODAR HERAMB DEVIPRASAD</dc:creator>
  <cp:lastModifiedBy>PODAR HERAMB DEVIPRASAD</cp:lastModifiedBy>
  <cp:revision>1</cp:revision>
  <dcterms:created xsi:type="dcterms:W3CDTF">2023-07-03T01:27:19Z</dcterms:created>
  <dcterms:modified xsi:type="dcterms:W3CDTF">2023-07-03T01:46:07Z</dcterms:modified>
</cp:coreProperties>
</file>